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83" r:id="rId5"/>
    <p:sldMasterId id="2147483884" r:id="rId6"/>
    <p:sldMasterId id="214748388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Lst>
  <p:sldSz cy="5715000" cx="9144000"/>
  <p:notesSz cx="6858000" cy="9144000"/>
  <p:embeddedFontLst>
    <p:embeddedFont>
      <p:font typeface="IBM Plex Sans"/>
      <p:regular r:id="rId54"/>
      <p:bold r:id="rId55"/>
      <p:italic r:id="rId56"/>
      <p:boldItalic r:id="rId57"/>
    </p:embeddedFont>
    <p:embeddedFont>
      <p:font typeface="Lato"/>
      <p:regular r:id="rId58"/>
      <p:bold r:id="rId59"/>
      <p:italic r:id="rId60"/>
      <p:boldItalic r:id="rId61"/>
    </p:embeddedFont>
    <p:embeddedFont>
      <p:font typeface="Poppins"/>
      <p:regular r:id="rId62"/>
      <p:bold r:id="rId63"/>
      <p:italic r:id="rId64"/>
      <p:boldItalic r:id="rId65"/>
    </p:embeddedFont>
    <p:embeddedFont>
      <p:font typeface="Inter"/>
      <p:regular r:id="rId66"/>
      <p:bold r:id="rId67"/>
      <p:italic r:id="rId68"/>
      <p:boldItalic r:id="rId69"/>
    </p:embeddedFont>
    <p:embeddedFont>
      <p:font typeface="Poppins Medium"/>
      <p:regular r:id="rId70"/>
      <p:bold r:id="rId71"/>
      <p:italic r:id="rId72"/>
      <p:boldItalic r:id="rId73"/>
    </p:embeddedFont>
    <p:embeddedFont>
      <p:font typeface="Poppins SemiBold"/>
      <p:regular r:id="rId74"/>
      <p:bold r:id="rId75"/>
      <p:italic r:id="rId76"/>
      <p:boldItalic r:id="rId77"/>
    </p:embeddedFont>
    <p:embeddedFont>
      <p:font typeface="DM Sans"/>
      <p:regular r:id="rId78"/>
      <p:bold r:id="rId79"/>
      <p:italic r:id="rId80"/>
      <p:boldItalic r:id="rId81"/>
    </p:embeddedFont>
    <p:embeddedFont>
      <p:font typeface="IBM Plex Mono"/>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76">
          <p15:clr>
            <a:srgbClr val="747775"/>
          </p15:clr>
        </p15:guide>
        <p15:guide id="2" pos="50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A6E0FA4-50AD-4BB7-80A6-C732A9D68005}">
  <a:tblStyle styleId="{7A6E0FA4-50AD-4BB7-80A6-C732A9D6800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A5D6535-EC9B-4810-B57B-D69A57D1984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76"/>
        <p:guide pos="50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IBMPlexMono-italic.fntdata"/><Relationship Id="rId83" Type="http://schemas.openxmlformats.org/officeDocument/2006/relationships/font" Target="fonts/IBMPlexMono-bold.fntdata"/><Relationship Id="rId42" Type="http://schemas.openxmlformats.org/officeDocument/2006/relationships/slide" Target="slides/slide34.xml"/><Relationship Id="rId41" Type="http://schemas.openxmlformats.org/officeDocument/2006/relationships/slide" Target="slides/slide33.xml"/><Relationship Id="rId85" Type="http://schemas.openxmlformats.org/officeDocument/2006/relationships/font" Target="fonts/IBMPlexMono-boldItalic.fntdata"/><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DMSans-italic.fntdata"/><Relationship Id="rId82" Type="http://schemas.openxmlformats.org/officeDocument/2006/relationships/font" Target="fonts/IBMPlexMono-regular.fntdata"/><Relationship Id="rId81" Type="http://schemas.openxmlformats.org/officeDocument/2006/relationships/font" Target="fonts/DMSans-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PoppinsMedium-boldItalic.fntdata"/><Relationship Id="rId72" Type="http://schemas.openxmlformats.org/officeDocument/2006/relationships/font" Target="fonts/PoppinsMedium-italic.fntdata"/><Relationship Id="rId31" Type="http://schemas.openxmlformats.org/officeDocument/2006/relationships/slide" Target="slides/slide23.xml"/><Relationship Id="rId75" Type="http://schemas.openxmlformats.org/officeDocument/2006/relationships/font" Target="fonts/PoppinsSemiBold-bold.fntdata"/><Relationship Id="rId30" Type="http://schemas.openxmlformats.org/officeDocument/2006/relationships/slide" Target="slides/slide22.xml"/><Relationship Id="rId74" Type="http://schemas.openxmlformats.org/officeDocument/2006/relationships/font" Target="fonts/PoppinsSemiBold-regular.fntdata"/><Relationship Id="rId33" Type="http://schemas.openxmlformats.org/officeDocument/2006/relationships/slide" Target="slides/slide25.xml"/><Relationship Id="rId77" Type="http://schemas.openxmlformats.org/officeDocument/2006/relationships/font" Target="fonts/PoppinsSemiBold-boldItalic.fntdata"/><Relationship Id="rId32" Type="http://schemas.openxmlformats.org/officeDocument/2006/relationships/slide" Target="slides/slide24.xml"/><Relationship Id="rId76" Type="http://schemas.openxmlformats.org/officeDocument/2006/relationships/font" Target="fonts/PoppinsSemiBold-italic.fntdata"/><Relationship Id="rId35" Type="http://schemas.openxmlformats.org/officeDocument/2006/relationships/slide" Target="slides/slide27.xml"/><Relationship Id="rId79" Type="http://schemas.openxmlformats.org/officeDocument/2006/relationships/font" Target="fonts/DMSans-bold.fntdata"/><Relationship Id="rId34" Type="http://schemas.openxmlformats.org/officeDocument/2006/relationships/slide" Target="slides/slide26.xml"/><Relationship Id="rId78" Type="http://schemas.openxmlformats.org/officeDocument/2006/relationships/font" Target="fonts/DMSans-regular.fntdata"/><Relationship Id="rId71" Type="http://schemas.openxmlformats.org/officeDocument/2006/relationships/font" Target="fonts/PoppinsMedium-bold.fntdata"/><Relationship Id="rId70" Type="http://schemas.openxmlformats.org/officeDocument/2006/relationships/font" Target="fonts/PoppinsMedium-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Poppins-regular.fntdata"/><Relationship Id="rId61" Type="http://schemas.openxmlformats.org/officeDocument/2006/relationships/font" Target="fonts/Lato-boldItalic.fntdata"/><Relationship Id="rId20" Type="http://schemas.openxmlformats.org/officeDocument/2006/relationships/slide" Target="slides/slide12.xml"/><Relationship Id="rId64" Type="http://schemas.openxmlformats.org/officeDocument/2006/relationships/font" Target="fonts/Poppins-italic.fntdata"/><Relationship Id="rId63" Type="http://schemas.openxmlformats.org/officeDocument/2006/relationships/font" Target="fonts/Poppins-bold.fntdata"/><Relationship Id="rId22" Type="http://schemas.openxmlformats.org/officeDocument/2006/relationships/slide" Target="slides/slide14.xml"/><Relationship Id="rId66" Type="http://schemas.openxmlformats.org/officeDocument/2006/relationships/font" Target="fonts/Inter-regular.fntdata"/><Relationship Id="rId21" Type="http://schemas.openxmlformats.org/officeDocument/2006/relationships/slide" Target="slides/slide13.xml"/><Relationship Id="rId65" Type="http://schemas.openxmlformats.org/officeDocument/2006/relationships/font" Target="fonts/Poppins-boldItalic.fntdata"/><Relationship Id="rId24" Type="http://schemas.openxmlformats.org/officeDocument/2006/relationships/slide" Target="slides/slide16.xml"/><Relationship Id="rId68" Type="http://schemas.openxmlformats.org/officeDocument/2006/relationships/font" Target="fonts/Inter-italic.fntdata"/><Relationship Id="rId23" Type="http://schemas.openxmlformats.org/officeDocument/2006/relationships/slide" Target="slides/slide15.xml"/><Relationship Id="rId67" Type="http://schemas.openxmlformats.org/officeDocument/2006/relationships/font" Target="fonts/Inter-bold.fntdata"/><Relationship Id="rId60" Type="http://schemas.openxmlformats.org/officeDocument/2006/relationships/font" Target="fonts/Lato-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Inter-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font" Target="fonts/IBMPlexSans-bold.fntdata"/><Relationship Id="rId10" Type="http://schemas.openxmlformats.org/officeDocument/2006/relationships/slide" Target="slides/slide2.xml"/><Relationship Id="rId54" Type="http://schemas.openxmlformats.org/officeDocument/2006/relationships/font" Target="fonts/IBMPlexSans-regular.fntdata"/><Relationship Id="rId13" Type="http://schemas.openxmlformats.org/officeDocument/2006/relationships/slide" Target="slides/slide5.xml"/><Relationship Id="rId57" Type="http://schemas.openxmlformats.org/officeDocument/2006/relationships/font" Target="fonts/IBMPlexSans-boldItalic.fntdata"/><Relationship Id="rId12" Type="http://schemas.openxmlformats.org/officeDocument/2006/relationships/slide" Target="slides/slide4.xml"/><Relationship Id="rId56" Type="http://schemas.openxmlformats.org/officeDocument/2006/relationships/font" Target="fonts/IBMPlexSans-italic.fntdata"/><Relationship Id="rId15" Type="http://schemas.openxmlformats.org/officeDocument/2006/relationships/slide" Target="slides/slide7.xml"/><Relationship Id="rId59" Type="http://schemas.openxmlformats.org/officeDocument/2006/relationships/font" Target="fonts/Lato-bold.fntdata"/><Relationship Id="rId14" Type="http://schemas.openxmlformats.org/officeDocument/2006/relationships/slide" Target="slides/slide6.xml"/><Relationship Id="rId58" Type="http://schemas.openxmlformats.org/officeDocument/2006/relationships/font" Target="fonts/Lato-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HsfRK0IQXpivzGDR7LDn6LaGQx9FTJXKzm79lx6toHg/preview" TargetMode="External"/><Relationship Id="rId3" Type="http://schemas.openxmlformats.org/officeDocument/2006/relationships/hyperlink" Target="https://docs.google.com/presentation/d/1_VgtffW4oaUsAIuD7IzHbSh5Jp00HXWam4Kq4yMjE5A/template/preview"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clPlVnQQBpe_tZNYZ2kVGF9KknAePI9DBG8dngI3cjw/preview" TargetMode="External"/><Relationship Id="rId3" Type="http://schemas.openxmlformats.org/officeDocument/2006/relationships/hyperlink" Target="https://bolt.new"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clPlVnQQBpe_tZNYZ2kVGF9KknAePI9DBG8dngI3cjw/preview" TargetMode="External"/><Relationship Id="rId3" Type="http://schemas.openxmlformats.org/officeDocument/2006/relationships/hyperlink" Target="https://lovable.dev"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37832b160b4_0_94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37832b160b4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Module 1: Accelerate the Idea-to-Validation Cycle</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39f5e0b94ad_0_84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39f5e0b94ad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br>
              <a:rPr lang="en" sz="1400">
                <a:solidFill>
                  <a:srgbClr val="7F7F7F"/>
                </a:solidFill>
                <a:latin typeface="Poppins SemiBold"/>
                <a:ea typeface="Poppins SemiBold"/>
                <a:cs typeface="Poppins SemiBold"/>
                <a:sym typeface="Poppins SemiBold"/>
              </a:rPr>
            </a:br>
            <a:endParaRPr sz="1400">
              <a:solidFill>
                <a:srgbClr val="7F7F7F"/>
              </a:solidFill>
              <a:latin typeface="Poppins SemiBold"/>
              <a:ea typeface="Poppins SemiBold"/>
              <a:cs typeface="Poppins SemiBold"/>
              <a:sym typeface="Poppins SemiBold"/>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a:t>
            </a:r>
            <a:r>
              <a:rPr b="1" lang="en" sz="1200">
                <a:solidFill>
                  <a:srgbClr val="CC0000"/>
                </a:solidFill>
                <a:latin typeface="Lato"/>
                <a:ea typeface="Lato"/>
                <a:cs typeface="Lato"/>
                <a:sym typeface="Lato"/>
              </a:rPr>
              <a:t>IMPORTANT: Note for instructor:</a:t>
            </a:r>
            <a:br>
              <a:rPr b="1" lang="en" sz="1200">
                <a:solidFill>
                  <a:srgbClr val="CC0000"/>
                </a:solidFill>
                <a:latin typeface="Lato"/>
                <a:ea typeface="Lato"/>
                <a:cs typeface="Lato"/>
                <a:sym typeface="Lato"/>
              </a:rPr>
            </a:br>
            <a:r>
              <a:rPr b="1" lang="en" sz="1200">
                <a:solidFill>
                  <a:srgbClr val="CC0000"/>
                </a:solidFill>
                <a:latin typeface="Lato"/>
                <a:ea typeface="Lato"/>
                <a:cs typeface="Lato"/>
                <a:sym typeface="Lato"/>
              </a:rPr>
              <a:t>After playing the video on the previous slide, spend a few minutes here in case students have any additional questions. You may want to recap on any of the </a:t>
            </a:r>
            <a:r>
              <a:rPr b="1" lang="en" sz="1200">
                <a:solidFill>
                  <a:srgbClr val="CC0000"/>
                </a:solidFill>
                <a:latin typeface="Lato"/>
                <a:ea typeface="Lato"/>
                <a:cs typeface="Lato"/>
                <a:sym typeface="Lato"/>
              </a:rPr>
              <a:t>following</a:t>
            </a:r>
            <a:r>
              <a:rPr b="1" lang="en" sz="1200">
                <a:solidFill>
                  <a:srgbClr val="CC0000"/>
                </a:solidFill>
                <a:latin typeface="Lato"/>
                <a:ea typeface="Lato"/>
                <a:cs typeface="Lato"/>
                <a:sym typeface="Lato"/>
              </a:rPr>
              <a:t>:</a:t>
            </a:r>
            <a:br>
              <a:rPr b="1" lang="en" sz="1200">
                <a:solidFill>
                  <a:srgbClr val="CC0000"/>
                </a:solidFill>
                <a:latin typeface="Lato"/>
                <a:ea typeface="Lato"/>
                <a:cs typeface="Lato"/>
                <a:sym typeface="Lato"/>
              </a:rPr>
            </a:br>
            <a:endParaRPr b="1" sz="1200">
              <a:solidFill>
                <a:srgbClr val="CC0000"/>
              </a:solidFill>
              <a:latin typeface="Lato"/>
              <a:ea typeface="Lato"/>
              <a:cs typeface="Lato"/>
              <a:sym typeface="Lato"/>
            </a:endParaRPr>
          </a:p>
          <a:p>
            <a:pPr indent="-304800" lvl="0" marL="457200" rtl="0" algn="l">
              <a:spcBef>
                <a:spcPts val="0"/>
              </a:spcBef>
              <a:spcAft>
                <a:spcPts val="0"/>
              </a:spcAft>
              <a:buClr>
                <a:srgbClr val="CC0000"/>
              </a:buClr>
              <a:buSzPts val="1200"/>
              <a:buFont typeface="Lato"/>
              <a:buAutoNum type="arabicPeriod"/>
            </a:pPr>
            <a:r>
              <a:rPr b="1" lang="en" sz="1200">
                <a:solidFill>
                  <a:srgbClr val="CC0000"/>
                </a:solidFill>
                <a:latin typeface="Lato"/>
                <a:ea typeface="Lato"/>
                <a:cs typeface="Lato"/>
                <a:sym typeface="Lato"/>
              </a:rPr>
              <a:t>Walk Through the Requirements:</a:t>
            </a:r>
            <a:r>
              <a:rPr lang="en" sz="1200">
                <a:solidFill>
                  <a:srgbClr val="CC0000"/>
                </a:solidFill>
                <a:latin typeface="Lato"/>
                <a:ea typeface="Lato"/>
                <a:cs typeface="Lato"/>
                <a:sym typeface="Lato"/>
              </a:rPr>
              <a:t> Spend time opening the </a:t>
            </a:r>
            <a:r>
              <a:rPr lang="en" sz="1200" u="sng">
                <a:solidFill>
                  <a:schemeClr val="hlink"/>
                </a:solidFill>
                <a:latin typeface="Lato"/>
                <a:ea typeface="Lato"/>
                <a:cs typeface="Lato"/>
                <a:sym typeface="Lato"/>
                <a:hlinkClick r:id="rId2"/>
              </a:rPr>
              <a:t>Final Project Brief</a:t>
            </a:r>
            <a:r>
              <a:rPr lang="en" sz="1200">
                <a:solidFill>
                  <a:srgbClr val="CC0000"/>
                </a:solidFill>
                <a:latin typeface="Lato"/>
                <a:ea typeface="Lato"/>
                <a:cs typeface="Lato"/>
                <a:sym typeface="Lato"/>
              </a:rPr>
              <a:t> </a:t>
            </a:r>
            <a:r>
              <a:rPr lang="en" sz="1200">
                <a:solidFill>
                  <a:srgbClr val="CC0000"/>
                </a:solidFill>
                <a:latin typeface="Lato"/>
                <a:ea typeface="Lato"/>
                <a:cs typeface="Lato"/>
                <a:sym typeface="Lato"/>
              </a:rPr>
              <a:t>and </a:t>
            </a:r>
            <a:r>
              <a:rPr lang="en" sz="1200" u="sng">
                <a:solidFill>
                  <a:schemeClr val="hlink"/>
                </a:solidFill>
                <a:latin typeface="Lato"/>
                <a:ea typeface="Lato"/>
                <a:cs typeface="Lato"/>
                <a:sym typeface="Lato"/>
                <a:hlinkClick r:id="rId3"/>
              </a:rPr>
              <a:t>Deliverables Template</a:t>
            </a:r>
            <a:r>
              <a:rPr lang="en" sz="1200">
                <a:solidFill>
                  <a:srgbClr val="CC0000"/>
                </a:solidFill>
                <a:latin typeface="Lato"/>
                <a:ea typeface="Lato"/>
                <a:cs typeface="Lato"/>
                <a:sym typeface="Lato"/>
              </a:rPr>
              <a:t> on your screen. Meaningfully reviewing the scenario and the specific slides they will need to fill out is critical to reducing anxiety.</a:t>
            </a:r>
            <a:endParaRPr sz="1200">
              <a:solidFill>
                <a:srgbClr val="CC0000"/>
              </a:solidFill>
              <a:latin typeface="Lato"/>
              <a:ea typeface="Lato"/>
              <a:cs typeface="Lato"/>
              <a:sym typeface="Lato"/>
            </a:endParaRPr>
          </a:p>
          <a:p>
            <a:pPr indent="-304800" lvl="0" marL="457200" rtl="0" algn="l">
              <a:spcBef>
                <a:spcPts val="1000"/>
              </a:spcBef>
              <a:spcAft>
                <a:spcPts val="0"/>
              </a:spcAft>
              <a:buClr>
                <a:srgbClr val="CC0000"/>
              </a:buClr>
              <a:buSzPts val="1200"/>
              <a:buFont typeface="Lato"/>
              <a:buAutoNum type="arabicPeriod"/>
            </a:pPr>
            <a:r>
              <a:rPr b="1" lang="en" sz="1200">
                <a:solidFill>
                  <a:srgbClr val="CC0000"/>
                </a:solidFill>
                <a:latin typeface="Lato"/>
                <a:ea typeface="Lato"/>
                <a:cs typeface="Lato"/>
                <a:sym typeface="Lato"/>
              </a:rPr>
              <a:t>Establish Permanent Groups: </a:t>
            </a:r>
            <a:r>
              <a:rPr lang="en" sz="1200">
                <a:solidFill>
                  <a:srgbClr val="CC0000"/>
                </a:solidFill>
                <a:latin typeface="Lato"/>
                <a:ea typeface="Lato"/>
                <a:cs typeface="Lato"/>
                <a:sym typeface="Lato"/>
              </a:rPr>
              <a:t>Make it clear that the breakout groups assigned will be their permanent Project Teams for the duration of the course. They will return to these same groups in future modules to build their deliverables iteratively.</a:t>
            </a:r>
            <a:endParaRPr sz="1200">
              <a:solidFill>
                <a:srgbClr val="CC0000"/>
              </a:solidFill>
              <a:latin typeface="Lato"/>
              <a:ea typeface="Lato"/>
              <a:cs typeface="Lato"/>
              <a:sym typeface="Lato"/>
            </a:endParaRPr>
          </a:p>
          <a:p>
            <a:pPr indent="-304800" lvl="0" marL="457200" rtl="0" algn="l">
              <a:spcBef>
                <a:spcPts val="1000"/>
              </a:spcBef>
              <a:spcAft>
                <a:spcPts val="0"/>
              </a:spcAft>
              <a:buClr>
                <a:srgbClr val="CC0000"/>
              </a:buClr>
              <a:buSzPts val="1200"/>
              <a:buFont typeface="Lato"/>
              <a:buAutoNum type="arabicPeriod"/>
            </a:pPr>
            <a:r>
              <a:rPr b="1" lang="en" sz="1200">
                <a:solidFill>
                  <a:srgbClr val="CC0000"/>
                </a:solidFill>
                <a:latin typeface="Lato"/>
                <a:ea typeface="Lato"/>
                <a:cs typeface="Lato"/>
                <a:sym typeface="Lato"/>
              </a:rPr>
              <a:t>Confirm "No Homework" Policy: </a:t>
            </a:r>
            <a:r>
              <a:rPr lang="en" sz="1200">
                <a:solidFill>
                  <a:srgbClr val="CC0000"/>
                </a:solidFill>
                <a:latin typeface="Lato"/>
                <a:ea typeface="Lato"/>
                <a:cs typeface="Lato"/>
                <a:sym typeface="Lato"/>
              </a:rPr>
              <a:t>Emphasize that the project is designed to be completed entirely during designated in-class lab times. While students are welcome to meet outside of class to go the extra mile, it is not required for certification.</a:t>
            </a:r>
            <a:endParaRPr sz="1200">
              <a:solidFill>
                <a:srgbClr val="CC0000"/>
              </a:solidFill>
              <a:latin typeface="Lato"/>
              <a:ea typeface="Lato"/>
              <a:cs typeface="Lato"/>
              <a:sym typeface="Lato"/>
            </a:endParaRPr>
          </a:p>
          <a:p>
            <a:pPr indent="-304800" lvl="0" marL="457200" rtl="0" algn="l">
              <a:spcBef>
                <a:spcPts val="1000"/>
              </a:spcBef>
              <a:spcAft>
                <a:spcPts val="0"/>
              </a:spcAft>
              <a:buClr>
                <a:srgbClr val="CC0000"/>
              </a:buClr>
              <a:buSzPts val="1200"/>
              <a:buFont typeface="Lato"/>
              <a:buAutoNum type="arabicPeriod"/>
            </a:pPr>
            <a:r>
              <a:rPr b="1" lang="en" sz="1200">
                <a:solidFill>
                  <a:srgbClr val="CC0000"/>
                </a:solidFill>
                <a:latin typeface="Lato"/>
                <a:ea typeface="Lato"/>
                <a:cs typeface="Lato"/>
                <a:sym typeface="Lato"/>
              </a:rPr>
              <a:t>Set Expectations for Guidance:</a:t>
            </a:r>
            <a:r>
              <a:rPr lang="en" sz="1200">
                <a:solidFill>
                  <a:srgbClr val="CC0000"/>
                </a:solidFill>
                <a:latin typeface="Lato"/>
                <a:ea typeface="Lato"/>
                <a:cs typeface="Lato"/>
                <a:sym typeface="Lato"/>
              </a:rPr>
              <a:t>  Inform students that you will map course content to their project deliverables as topics arise. </a:t>
            </a:r>
            <a:r>
              <a:rPr b="1" lang="en" sz="1200">
                <a:solidFill>
                  <a:srgbClr val="CC0000"/>
                </a:solidFill>
                <a:latin typeface="Lato"/>
                <a:ea typeface="Lato"/>
                <a:cs typeface="Lato"/>
                <a:sym typeface="Lato"/>
              </a:rPr>
              <a:t>However, they should take time at the end of class today to read the Brief and Template thoroughly to familiarize themselves with the end goal.</a:t>
            </a:r>
            <a:endParaRPr sz="1400">
              <a:solidFill>
                <a:srgbClr val="7F7F7F"/>
              </a:solidFill>
              <a:latin typeface="Poppins SemiBold"/>
              <a:ea typeface="Poppins SemiBold"/>
              <a:cs typeface="Poppins SemiBold"/>
              <a:sym typeface="Poppins SemiBold"/>
            </a:endParaRPr>
          </a:p>
          <a:p>
            <a:pPr indent="0" lvl="0" marL="0" rtl="0" algn="l">
              <a:spcBef>
                <a:spcPts val="100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ℹ️ Final Project Details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Format: </a:t>
            </a:r>
            <a:r>
              <a:rPr lang="en" sz="1200">
                <a:solidFill>
                  <a:schemeClr val="dk1"/>
                </a:solidFill>
                <a:latin typeface="Lato"/>
                <a:ea typeface="Lato"/>
                <a:cs typeface="Lato"/>
                <a:sym typeface="Lato"/>
              </a:rPr>
              <a:t>Students will demonstrate their AI prototype and explain its design and workflow with key artifacts. Then, they will share their group's key insights.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Deliverable: Students will complete the Final Project Deliverables Deck (via template). Each group member must submit a copy of their deck into the LMS to quality for certification. They can also submit the deck as a PDF.</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Timing: [OPTIONAL] For those groups who want to demo during the final 30 minutes of Module 6, each group will have 10 minutes to present. </a:t>
            </a:r>
            <a:endParaRPr sz="1200">
              <a:solidFill>
                <a:schemeClr val="dk1"/>
              </a:solidFill>
              <a:latin typeface="Lato"/>
              <a:ea typeface="Lato"/>
              <a:cs typeface="Lato"/>
              <a:sym typeface="Lato"/>
            </a:endParaRPr>
          </a:p>
          <a:p>
            <a:pPr indent="0" lvl="0" marL="45720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400">
              <a:solidFill>
                <a:srgbClr val="3C4856"/>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400">
              <a:solidFill>
                <a:srgbClr val="3C4856"/>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377c995b512_0_141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377c995b512_0_1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Agenda</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Why AI Prototyping is the New PM Edge</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Hands-On Lab: Build Your First Prototype with Lovable</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The New Operating Model</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Hands-On Lab: Add a Wishlist Feature To Your Prototype</a:t>
            </a:r>
            <a:endParaRPr sz="1200">
              <a:solidFill>
                <a:schemeClr val="dk1"/>
              </a:solidFill>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377c995b512_0_203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0" name="Google Shape;1220;g377c995b512_0_20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01. Why AI Prototyping is the New PM Edge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378ecd4648c_0_115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378ecd4648c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rgbClr val="07182C"/>
                </a:solidFill>
                <a:latin typeface="Lato"/>
                <a:ea typeface="Lato"/>
                <a:cs typeface="Lato"/>
                <a:sym typeface="Lato"/>
              </a:rPr>
              <a:t>With these new developments, how has AI prototyping changed the game in product management workflows? In a nutshell, when you can show a CFO or VP a working demo in days from weeks/months, you shift the conversation from ‘approval’ to ‘acceleration.</a:t>
            </a:r>
            <a:endParaRPr sz="1200">
              <a:solidFill>
                <a:srgbClr val="07182C"/>
              </a:solidFill>
              <a:latin typeface="Lato"/>
              <a:ea typeface="Lato"/>
              <a:cs typeface="Lato"/>
              <a:sym typeface="Lato"/>
            </a:endParaRPr>
          </a:p>
          <a:p>
            <a:pPr indent="0" lvl="0" marL="0" rtl="0" algn="l">
              <a:spcBef>
                <a:spcPts val="0"/>
              </a:spcBef>
              <a:spcAft>
                <a:spcPts val="0"/>
              </a:spcAft>
              <a:buNone/>
            </a:pPr>
            <a:r>
              <a:t/>
            </a:r>
            <a:endParaRPr sz="1200">
              <a:solidFill>
                <a:srgbClr val="07182C"/>
              </a:solidFill>
              <a:latin typeface="Lato"/>
              <a:ea typeface="Lato"/>
              <a:cs typeface="Lato"/>
              <a:sym typeface="Lato"/>
            </a:endParaRPr>
          </a:p>
          <a:p>
            <a:pPr indent="0" lvl="0" marL="0" rtl="0" algn="l">
              <a:spcBef>
                <a:spcPts val="0"/>
              </a:spcBef>
              <a:spcAft>
                <a:spcPts val="0"/>
              </a:spcAft>
              <a:buNone/>
            </a:pPr>
            <a:r>
              <a:rPr lang="en" sz="1200">
                <a:solidFill>
                  <a:srgbClr val="07182C"/>
                </a:solidFill>
                <a:latin typeface="Lato"/>
                <a:ea typeface="Lato"/>
                <a:cs typeface="Lato"/>
                <a:sym typeface="Lato"/>
              </a:rPr>
              <a:t>In the old way, creating a product involved long, sequential steps. </a:t>
            </a:r>
            <a:endParaRPr sz="1200">
              <a:solidFill>
                <a:srgbClr val="07182C"/>
              </a:solidFill>
              <a:latin typeface="Lato"/>
              <a:ea typeface="Lato"/>
              <a:cs typeface="Lato"/>
              <a:sym typeface="Lato"/>
            </a:endParaRPr>
          </a:p>
          <a:p>
            <a:pPr indent="-304800" lvl="0" marL="914400" rtl="0" algn="l">
              <a:spcBef>
                <a:spcPts val="0"/>
              </a:spcBef>
              <a:spcAft>
                <a:spcPts val="0"/>
              </a:spcAft>
              <a:buClr>
                <a:srgbClr val="07182C"/>
              </a:buClr>
              <a:buSzPts val="1200"/>
              <a:buFont typeface="Lato"/>
              <a:buChar char="●"/>
            </a:pPr>
            <a:r>
              <a:rPr lang="en" sz="1200">
                <a:solidFill>
                  <a:srgbClr val="07182C"/>
                </a:solidFill>
                <a:latin typeface="Lato"/>
                <a:ea typeface="Lato"/>
                <a:cs typeface="Lato"/>
                <a:sym typeface="Lato"/>
              </a:rPr>
              <a:t>First, you’d write a detailed PRD, then move to design mocks, and finally, engineers would build an MVP. </a:t>
            </a:r>
            <a:endParaRPr sz="1200">
              <a:solidFill>
                <a:srgbClr val="07182C"/>
              </a:solidFill>
              <a:latin typeface="Lato"/>
              <a:ea typeface="Lato"/>
              <a:cs typeface="Lato"/>
              <a:sym typeface="Lato"/>
            </a:endParaRPr>
          </a:p>
          <a:p>
            <a:pPr indent="-304800" lvl="0" marL="914400" rtl="0" algn="l">
              <a:spcBef>
                <a:spcPts val="0"/>
              </a:spcBef>
              <a:spcAft>
                <a:spcPts val="0"/>
              </a:spcAft>
              <a:buClr>
                <a:srgbClr val="07182C"/>
              </a:buClr>
              <a:buSzPts val="1200"/>
              <a:buFont typeface="Lato"/>
              <a:buChar char="●"/>
            </a:pPr>
            <a:r>
              <a:rPr lang="en" sz="1200">
                <a:solidFill>
                  <a:srgbClr val="07182C"/>
                </a:solidFill>
                <a:latin typeface="Lato"/>
                <a:ea typeface="Lato"/>
                <a:cs typeface="Lato"/>
                <a:sym typeface="Lato"/>
              </a:rPr>
              <a:t>This process could take weeks, and often, feedback wouldn’t come until much later in the cycle, by which point there were already gaps or issues to address.</a:t>
            </a:r>
            <a:endParaRPr sz="1200">
              <a:solidFill>
                <a:srgbClr val="07182C"/>
              </a:solidFill>
              <a:latin typeface="Lato"/>
              <a:ea typeface="Lato"/>
              <a:cs typeface="Lato"/>
              <a:sym typeface="Lato"/>
            </a:endParaRPr>
          </a:p>
          <a:p>
            <a:pPr indent="-304800" lvl="0" marL="914400" rtl="0" algn="l">
              <a:spcBef>
                <a:spcPts val="0"/>
              </a:spcBef>
              <a:spcAft>
                <a:spcPts val="0"/>
              </a:spcAft>
              <a:buClr>
                <a:srgbClr val="07182C"/>
              </a:buClr>
              <a:buSzPts val="1200"/>
              <a:buFont typeface="Lato"/>
              <a:buChar char="●"/>
            </a:pPr>
            <a:r>
              <a:rPr lang="en" sz="1200">
                <a:solidFill>
                  <a:srgbClr val="07182C"/>
                </a:solidFill>
                <a:latin typeface="Lato"/>
                <a:ea typeface="Lato"/>
                <a:cs typeface="Lato"/>
                <a:sym typeface="Lato"/>
              </a:rPr>
              <a:t>It felt like a slow, disconnected process.</a:t>
            </a:r>
            <a:endParaRPr sz="1200">
              <a:solidFill>
                <a:srgbClr val="07182C"/>
              </a:solidFill>
              <a:latin typeface="Lato"/>
              <a:ea typeface="Lato"/>
              <a:cs typeface="Lato"/>
              <a:sym typeface="Lato"/>
            </a:endParaRPr>
          </a:p>
          <a:p>
            <a:pPr indent="0" lvl="0" marL="0" rtl="0" algn="l">
              <a:spcBef>
                <a:spcPts val="0"/>
              </a:spcBef>
              <a:spcAft>
                <a:spcPts val="0"/>
              </a:spcAft>
              <a:buNone/>
            </a:pPr>
            <a:r>
              <a:t/>
            </a:r>
            <a:endParaRPr sz="1200">
              <a:solidFill>
                <a:srgbClr val="07182C"/>
              </a:solidFill>
              <a:latin typeface="Lato"/>
              <a:ea typeface="Lato"/>
              <a:cs typeface="Lato"/>
              <a:sym typeface="Lato"/>
            </a:endParaRPr>
          </a:p>
          <a:p>
            <a:pPr indent="-304800" lvl="0" marL="457200" rtl="0" algn="l">
              <a:spcBef>
                <a:spcPts val="0"/>
              </a:spcBef>
              <a:spcAft>
                <a:spcPts val="0"/>
              </a:spcAft>
              <a:buClr>
                <a:srgbClr val="07182C"/>
              </a:buClr>
              <a:buSzPts val="1200"/>
              <a:buFont typeface="Lato"/>
              <a:buAutoNum type="arabicPeriod"/>
            </a:pPr>
            <a:r>
              <a:rPr lang="en" sz="1200">
                <a:solidFill>
                  <a:srgbClr val="07182C"/>
                </a:solidFill>
                <a:latin typeface="Lato"/>
                <a:ea typeface="Lato"/>
                <a:cs typeface="Lato"/>
                <a:sym typeface="Lato"/>
              </a:rPr>
              <a:t>But now, with AI prototyping, we’re in a new era.</a:t>
            </a:r>
            <a:endParaRPr sz="1200">
              <a:solidFill>
                <a:srgbClr val="07182C"/>
              </a:solidFill>
              <a:latin typeface="Lato"/>
              <a:ea typeface="Lato"/>
              <a:cs typeface="Lato"/>
              <a:sym typeface="Lato"/>
            </a:endParaRPr>
          </a:p>
          <a:p>
            <a:pPr indent="-304800" lvl="0" marL="914400" rtl="0" algn="l">
              <a:spcBef>
                <a:spcPts val="0"/>
              </a:spcBef>
              <a:spcAft>
                <a:spcPts val="0"/>
              </a:spcAft>
              <a:buClr>
                <a:srgbClr val="07182C"/>
              </a:buClr>
              <a:buSzPts val="1200"/>
              <a:buFont typeface="Lato"/>
              <a:buChar char="●"/>
            </a:pPr>
            <a:r>
              <a:rPr lang="en" sz="1200">
                <a:solidFill>
                  <a:srgbClr val="07182C"/>
                </a:solidFill>
                <a:latin typeface="Lato"/>
                <a:ea typeface="Lato"/>
                <a:cs typeface="Lato"/>
                <a:sym typeface="Lato"/>
              </a:rPr>
              <a:t>A single prompt can generate a fully functional app in minutes. </a:t>
            </a:r>
            <a:endParaRPr sz="1200">
              <a:solidFill>
                <a:srgbClr val="07182C"/>
              </a:solidFill>
              <a:latin typeface="Lato"/>
              <a:ea typeface="Lato"/>
              <a:cs typeface="Lato"/>
              <a:sym typeface="Lato"/>
            </a:endParaRPr>
          </a:p>
          <a:p>
            <a:pPr indent="-304800" lvl="0" marL="914400" rtl="0" algn="l">
              <a:spcBef>
                <a:spcPts val="0"/>
              </a:spcBef>
              <a:spcAft>
                <a:spcPts val="0"/>
              </a:spcAft>
              <a:buClr>
                <a:srgbClr val="07182C"/>
              </a:buClr>
              <a:buSzPts val="1200"/>
              <a:buFont typeface="Lato"/>
              <a:buChar char="●"/>
            </a:pPr>
            <a:r>
              <a:rPr lang="en" sz="1200">
                <a:solidFill>
                  <a:srgbClr val="07182C"/>
                </a:solidFill>
                <a:latin typeface="Lato"/>
                <a:ea typeface="Lato"/>
                <a:cs typeface="Lato"/>
                <a:sym typeface="Lato"/>
              </a:rPr>
              <a:t>You no longer have to wait weeks to see a working version of your idea. </a:t>
            </a:r>
            <a:endParaRPr sz="1200">
              <a:solidFill>
                <a:srgbClr val="07182C"/>
              </a:solidFill>
              <a:latin typeface="Lato"/>
              <a:ea typeface="Lato"/>
              <a:cs typeface="Lato"/>
              <a:sym typeface="Lato"/>
            </a:endParaRPr>
          </a:p>
          <a:p>
            <a:pPr indent="-304800" lvl="0" marL="914400" rtl="0" algn="l">
              <a:spcBef>
                <a:spcPts val="0"/>
              </a:spcBef>
              <a:spcAft>
                <a:spcPts val="0"/>
              </a:spcAft>
              <a:buClr>
                <a:srgbClr val="07182C"/>
              </a:buClr>
              <a:buSzPts val="1200"/>
              <a:buFont typeface="Lato"/>
              <a:buChar char="●"/>
            </a:pPr>
            <a:r>
              <a:rPr lang="en" sz="1200">
                <a:solidFill>
                  <a:srgbClr val="07182C"/>
                </a:solidFill>
                <a:latin typeface="Lato"/>
                <a:ea typeface="Lato"/>
                <a:cs typeface="Lato"/>
                <a:sym typeface="Lato"/>
              </a:rPr>
              <a:t>Instead, stakeholders can interact with real, live software from the start, which means they can provide feedback in real-time, uncovering issues or edge cases as they happen.</a:t>
            </a:r>
            <a:endParaRPr sz="1200">
              <a:solidFill>
                <a:srgbClr val="07182C"/>
              </a:solidFill>
              <a:latin typeface="Lato"/>
              <a:ea typeface="Lato"/>
              <a:cs typeface="Lato"/>
              <a:sym typeface="Lato"/>
            </a:endParaRPr>
          </a:p>
          <a:p>
            <a:pPr indent="0" lvl="0" marL="0" rtl="0" algn="l">
              <a:spcBef>
                <a:spcPts val="0"/>
              </a:spcBef>
              <a:spcAft>
                <a:spcPts val="0"/>
              </a:spcAft>
              <a:buNone/>
            </a:pPr>
            <a:r>
              <a:t/>
            </a:r>
            <a:endParaRPr sz="1200">
              <a:solidFill>
                <a:srgbClr val="07182C"/>
              </a:solidFill>
              <a:latin typeface="Lato"/>
              <a:ea typeface="Lato"/>
              <a:cs typeface="Lato"/>
              <a:sym typeface="Lato"/>
            </a:endParaRPr>
          </a:p>
          <a:p>
            <a:pPr indent="0" lvl="0" marL="0" rtl="0" algn="l">
              <a:spcBef>
                <a:spcPts val="0"/>
              </a:spcBef>
              <a:spcAft>
                <a:spcPts val="0"/>
              </a:spcAft>
              <a:buNone/>
            </a:pPr>
            <a:r>
              <a:rPr lang="en" sz="1200">
                <a:solidFill>
                  <a:srgbClr val="07182C"/>
                </a:solidFill>
                <a:latin typeface="Lato"/>
                <a:ea typeface="Lato"/>
                <a:cs typeface="Lato"/>
                <a:sym typeface="Lato"/>
              </a:rPr>
              <a:t>Key takeaway: AI won't replace PMs, but PMs who embrace AI-powered prototyping will have a distinct advantage. This skill elevates you from "manager" to "builder," enabling rapid validation and deployment of real AI-powered solutions..</a:t>
            </a:r>
            <a:endParaRPr sz="1200">
              <a:solidFill>
                <a:srgbClr val="07182C"/>
              </a:solidFill>
              <a:latin typeface="Lato"/>
              <a:ea typeface="Lato"/>
              <a:cs typeface="Lato"/>
              <a:sym typeface="Lato"/>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378ecd4648c_0_3027: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378ecd4648c_0_302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The world of software development has shifted, but the headline isn't just "AI is here." The headline is that the barrier to entry has collapsed. For the first time in history, the only requirement to build software is logic, not syntax.</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Software 1.0: </a:t>
            </a:r>
            <a:r>
              <a:rPr lang="en" sz="1200">
                <a:solidFill>
                  <a:schemeClr val="dk1"/>
                </a:solidFill>
                <a:latin typeface="Lato"/>
                <a:ea typeface="Lato"/>
                <a:cs typeface="Lato"/>
                <a:sym typeface="Lato"/>
              </a:rPr>
              <a:t>In Software 1.0, you were dependent on engineers. To classify reviews, someone had to manually write detailed code, line by line, to define every rule. </a:t>
            </a:r>
            <a:r>
              <a:rPr b="1" lang="en" sz="1200">
                <a:solidFill>
                  <a:schemeClr val="dk1"/>
                </a:solidFill>
                <a:latin typeface="Lato"/>
                <a:ea typeface="Lato"/>
                <a:cs typeface="Lato"/>
                <a:sym typeface="Lato"/>
              </a:rPr>
              <a:t>If you couldn't write the syntax, you couldn't build the product.</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Software 2.0:</a:t>
            </a:r>
            <a:r>
              <a:rPr lang="en" sz="1200">
                <a:solidFill>
                  <a:schemeClr val="dk1"/>
                </a:solidFill>
                <a:latin typeface="Lato"/>
                <a:ea typeface="Lato"/>
                <a:cs typeface="Lato"/>
                <a:sym typeface="Lato"/>
              </a:rPr>
              <a:t> With Software 2.0, machine learning took over. Instead of coding rules, we trained models on massive datasets to recognize patterns. </a:t>
            </a:r>
            <a:r>
              <a:rPr b="1" lang="en" sz="1200">
                <a:solidFill>
                  <a:schemeClr val="dk1"/>
                </a:solidFill>
                <a:latin typeface="Lato"/>
                <a:ea typeface="Lato"/>
                <a:cs typeface="Lato"/>
                <a:sym typeface="Lato"/>
              </a:rPr>
              <a:t>This was powerful, but it still required deep technical expertise to manage and label that data.</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Software 3.0: </a:t>
            </a:r>
            <a:r>
              <a:rPr lang="en" sz="1200">
                <a:solidFill>
                  <a:schemeClr val="dk1"/>
                </a:solidFill>
                <a:latin typeface="Lato"/>
                <a:ea typeface="Lato"/>
                <a:cs typeface="Lato"/>
                <a:sym typeface="Lato"/>
              </a:rPr>
              <a:t>Now, in Software 3.0, the interface is natural language. </a:t>
            </a:r>
            <a:r>
              <a:rPr b="1" lang="en" sz="1200">
                <a:solidFill>
                  <a:schemeClr val="dk1"/>
                </a:solidFill>
                <a:latin typeface="Lato"/>
                <a:ea typeface="Lato"/>
                <a:cs typeface="Lato"/>
                <a:sym typeface="Lato"/>
              </a:rPr>
              <a:t>You don't need to know Python; you just need to describe your goal in plain English.</a:t>
            </a:r>
            <a:r>
              <a:rPr lang="en" sz="1200">
                <a:solidFill>
                  <a:schemeClr val="dk1"/>
                </a:solidFill>
                <a:latin typeface="Lato"/>
                <a:ea typeface="Lato"/>
                <a:cs typeface="Lato"/>
                <a:sym typeface="Lato"/>
              </a:rPr>
              <a:t> To classify sentiment, you simply tell the model what you want, and it generates the code for you.</a:t>
            </a:r>
            <a:endParaRPr b="1">
              <a:solidFill>
                <a:schemeClr val="dk1"/>
              </a:solidFill>
              <a:latin typeface="Inter"/>
              <a:ea typeface="Inter"/>
              <a:cs typeface="Inter"/>
              <a:sym typeface="Inter"/>
            </a:endParaRPr>
          </a:p>
          <a:p>
            <a:pPr indent="0" lvl="0" marL="0" rtl="0" algn="l">
              <a:spcBef>
                <a:spcPts val="0"/>
              </a:spcBef>
              <a:spcAft>
                <a:spcPts val="0"/>
              </a:spcAft>
              <a:buClr>
                <a:schemeClr val="dk1"/>
              </a:buClr>
              <a:buSzPts val="1400"/>
              <a:buFont typeface="Arial"/>
              <a:buNone/>
            </a:pPr>
            <a:r>
              <a:t/>
            </a:r>
            <a:endParaRPr b="1">
              <a:solidFill>
                <a:schemeClr val="dk1"/>
              </a:solidFill>
              <a:latin typeface="Inter"/>
              <a:ea typeface="Inter"/>
              <a:cs typeface="Inter"/>
              <a:sym typeface="Inter"/>
            </a:endParaRPr>
          </a:p>
          <a:p>
            <a:pPr indent="0" lvl="0" marL="0" rtl="0" algn="l">
              <a:spcBef>
                <a:spcPts val="0"/>
              </a:spcBef>
              <a:spcAft>
                <a:spcPts val="0"/>
              </a:spcAft>
              <a:buNone/>
            </a:pPr>
            <a:r>
              <a:rPr lang="en" sz="1200">
                <a:solidFill>
                  <a:schemeClr val="dk1"/>
                </a:solidFill>
                <a:latin typeface="Lato"/>
                <a:ea typeface="Lato"/>
                <a:cs typeface="Lato"/>
                <a:sym typeface="Lato"/>
              </a:rPr>
              <a:t>This means the technical wall is gone. You can now create real software flows without writing a single line of code. Your value has shifted from "writing specs for builders" to "being the builder" yourself. This is the essence of AI Prototyping—using this new power to validate your ideas with working software instantly, rather than waiting for permission.</a:t>
            </a:r>
            <a:endParaRPr sz="1200">
              <a:solidFill>
                <a:schemeClr val="dk1"/>
              </a:solidFill>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378ecd4648c_0_265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9" name="Google Shape;1289;g378ecd4648c_0_26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You’ve likely seen these two buzzwords floating around LinkedIn: Vibe Coding and AI Prototyping. It’s important to understand that these aren't opposing forces; they are the "How" and the "What."</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Vibe Coding:</a:t>
            </a: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Vibe Coding is the Methodology. This is the broader shift we are living in. It’s about embracing AI to translate your plain language intent into actual software code.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The term comes from the idea of "giving in to the vibes"—prioritizing creativity, speed, and intuition over micromanaging technical details or syntax. It’s the engine that makes all of this possible.</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AI Prototyping:</a:t>
            </a: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AI Prototyping is the Application. This is how you, as a Product Manager, wield that power.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You leverage AI code generation to build functional prototypes instantly—interpreting your text prompts or sketches into working software.</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Key Takeaway: </a:t>
            </a:r>
            <a:r>
              <a:rPr lang="en" sz="1200">
                <a:solidFill>
                  <a:schemeClr val="dk1"/>
                </a:solidFill>
                <a:latin typeface="Lato"/>
                <a:ea typeface="Lato"/>
                <a:cs typeface="Lato"/>
                <a:sym typeface="Lato"/>
              </a:rPr>
              <a:t>You are using Vibe Coding tools (like Bolt or Lovable) to execute AI Prototyping workflows. This approach makes it accessible to visualize ideas and get them in front of users for feedback, all without needing deep technical expertise. It’s perfect for testing and validating ideas before you commit to full-scale development</a:t>
            </a:r>
            <a:endParaRPr b="1">
              <a:solidFill>
                <a:schemeClr val="dk1"/>
              </a:solidFill>
              <a:latin typeface="Inter"/>
              <a:ea typeface="Inter"/>
              <a:cs typeface="Inter"/>
              <a:sym typeface="Inter"/>
            </a:endParaRPr>
          </a:p>
          <a:p>
            <a:pPr indent="0" lvl="0" marL="0" rtl="0" algn="l">
              <a:lnSpc>
                <a:spcPct val="100000"/>
              </a:lnSpc>
              <a:spcBef>
                <a:spcPts val="0"/>
              </a:spcBef>
              <a:spcAft>
                <a:spcPts val="0"/>
              </a:spcAft>
              <a:buSzPts val="1400"/>
              <a:buNone/>
            </a:pPr>
            <a:r>
              <a:rPr lang="en">
                <a:solidFill>
                  <a:schemeClr val="dk1"/>
                </a:solidFill>
                <a:latin typeface="Inter"/>
                <a:ea typeface="Inter"/>
                <a:cs typeface="Inter"/>
                <a:sym typeface="Inter"/>
              </a:rPr>
              <a:t>.</a:t>
            </a:r>
            <a:endParaRPr>
              <a:solidFill>
                <a:schemeClr val="dk1"/>
              </a:solidFill>
              <a:latin typeface="Inter"/>
              <a:ea typeface="Inter"/>
              <a:cs typeface="Inter"/>
              <a:sym typeface="Inter"/>
            </a:endParaRPr>
          </a:p>
          <a:p>
            <a:pPr indent="0" lvl="0" marL="0" rtl="0" algn="l">
              <a:lnSpc>
                <a:spcPct val="100000"/>
              </a:lnSpc>
              <a:spcBef>
                <a:spcPts val="0"/>
              </a:spcBef>
              <a:spcAft>
                <a:spcPts val="0"/>
              </a:spcAft>
              <a:buSzPts val="1400"/>
              <a:buNone/>
            </a:pPr>
            <a:r>
              <a:t/>
            </a:r>
            <a:endParaRPr b="1">
              <a:solidFill>
                <a:schemeClr val="dk1"/>
              </a:solidFill>
              <a:latin typeface="Inter"/>
              <a:ea typeface="Inter"/>
              <a:cs typeface="Inter"/>
              <a:sym typeface="Inte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378ecd4648c_0_190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378ecd4648c_0_1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Let’s look at how these two approaches differ in practice. As a PM, you are shifting your operating model from the left column to the right.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Focus:  </a:t>
            </a:r>
            <a:r>
              <a:rPr lang="en" sz="1200">
                <a:solidFill>
                  <a:schemeClr val="dk1"/>
                </a:solidFill>
                <a:latin typeface="Lato"/>
                <a:ea typeface="Lato"/>
                <a:cs typeface="Lato"/>
                <a:sym typeface="Lato"/>
              </a:rPr>
              <a:t>In Vibe Coding, the goal is Generating Code. You are happy if the code compiles and runs. In AI Prototyping, the goal is Validating Ideas. You don't care if the code is elegant; you care if the feature solves the user problem.</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Output: Vibe Coding produces functional software intended to be used. AI Prototyping produces disposable artifacts or demos.. This is a critical mindset shift: </a:t>
            </a:r>
            <a:r>
              <a:rPr b="1" lang="en" sz="1200">
                <a:solidFill>
                  <a:schemeClr val="dk1"/>
                </a:solidFill>
                <a:latin typeface="Lato"/>
                <a:ea typeface="Lato"/>
                <a:cs typeface="Lato"/>
                <a:sym typeface="Lato"/>
              </a:rPr>
              <a:t>you must be comfortable building something that is meant to be thrown away or handed off to engineering as a reference, not a final product.</a:t>
            </a: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Iteration</a:t>
            </a:r>
            <a:r>
              <a:rPr b="1" lang="en" sz="1200">
                <a:solidFill>
                  <a:schemeClr val="dk1"/>
                </a:solidFill>
                <a:latin typeface="Lato"/>
                <a:ea typeface="Lato"/>
                <a:cs typeface="Lato"/>
                <a:sym typeface="Lato"/>
              </a:rPr>
              <a:t> Style: </a:t>
            </a:r>
            <a:r>
              <a:rPr lang="en" sz="1200">
                <a:solidFill>
                  <a:schemeClr val="dk1"/>
                </a:solidFill>
                <a:latin typeface="Lato"/>
                <a:ea typeface="Lato"/>
                <a:cs typeface="Lato"/>
                <a:sym typeface="Lato"/>
              </a:rPr>
              <a:t>Vibe Coding relies on intuition—tweaking the prompt until it "feels" right. AI Prototyping relies on Structure. In Module 2 we will introduce a key framework here called FUDI: Functionality, User flow, Design, and Interaction. You don't just "vibe" with the bot; you iterate and build your </a:t>
            </a:r>
            <a:r>
              <a:rPr lang="en" sz="1200">
                <a:solidFill>
                  <a:schemeClr val="dk1"/>
                </a:solidFill>
                <a:latin typeface="Lato"/>
                <a:ea typeface="Lato"/>
                <a:cs typeface="Lato"/>
                <a:sym typeface="Lato"/>
              </a:rPr>
              <a:t>prompts</a:t>
            </a:r>
            <a:r>
              <a:rPr lang="en" sz="1200">
                <a:solidFill>
                  <a:schemeClr val="dk1"/>
                </a:solidFill>
                <a:latin typeface="Lato"/>
                <a:ea typeface="Lato"/>
                <a:cs typeface="Lato"/>
                <a:sym typeface="Lato"/>
              </a:rPr>
              <a:t> systematically against these four pillars to ensure the prototype meets business requirements, not just aesthetic ones.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Let’s connect this with a real-world analogy: Imagine you are a PM at Slack, and you have an idea for an "AI Summary for Huddles."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If you were Vibe Coding: You’d prompt the AI to "write a Python script that listens to audio and outputs text." You’re focused on the technical challenge: "Can I make this code work on my laptop?</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If you are AI Prototyping: You’d prompt the AI to "build a UI where a user clicks 'Summarize' inside the Huddle window and sees a bulleted list." You are focused on the user value: "Will people actually click this button?"</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3bb5395fdb3_0_2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3bb5395fdb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3bb2363f205_1_1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3bb2363f20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37af44d6737_0_412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37af44d6737_0_4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Why does this shift matter? It’s not just about "building cool stuff." It’s about four strategic advantages you gain as a PM.</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Char char="●"/>
            </a:pPr>
            <a:r>
              <a:rPr b="1" lang="en" sz="1200">
                <a:solidFill>
                  <a:schemeClr val="dk1"/>
                </a:solidFill>
                <a:latin typeface="Lato"/>
                <a:ea typeface="Lato"/>
                <a:cs typeface="Lato"/>
                <a:sym typeface="Lato"/>
              </a:rPr>
              <a:t>Technical Autonomy</a:t>
            </a:r>
            <a:br>
              <a:rPr b="1" lang="en" sz="1200">
                <a:solidFill>
                  <a:schemeClr val="dk1"/>
                </a:solidFill>
                <a:latin typeface="Lato"/>
                <a:ea typeface="Lato"/>
                <a:cs typeface="Lato"/>
                <a:sym typeface="Lato"/>
              </a:rPr>
            </a:br>
            <a:r>
              <a:rPr lang="en" sz="1200">
                <a:solidFill>
                  <a:schemeClr val="dk1"/>
                </a:solidFill>
                <a:latin typeface="Lato"/>
                <a:ea typeface="Lato"/>
                <a:cs typeface="Lato"/>
                <a:sym typeface="Lato"/>
              </a:rPr>
              <a:t>You stop being a "Requestor." You don't have to beg for engineering resources just to test an idea. You build it yourself using natural language.</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Char char="●"/>
            </a:pPr>
            <a:r>
              <a:rPr b="1" lang="en" sz="1200">
                <a:solidFill>
                  <a:schemeClr val="dk1"/>
                </a:solidFill>
                <a:latin typeface="Lato"/>
                <a:ea typeface="Lato"/>
                <a:cs typeface="Lato"/>
                <a:sym typeface="Lato"/>
              </a:rPr>
              <a:t>Instant Validation Loops</a:t>
            </a: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Static mocks lie. People say they "like" a drawing, but they might not use the product. With a live prototype, you get instant truth about user behavior.</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Char char="●"/>
            </a:pPr>
            <a:r>
              <a:rPr b="1" lang="en" sz="1200">
                <a:solidFill>
                  <a:schemeClr val="dk1"/>
                </a:solidFill>
                <a:latin typeface="Lato"/>
                <a:ea typeface="Lato"/>
                <a:cs typeface="Lato"/>
                <a:sym typeface="Lato"/>
              </a:rPr>
              <a:t>Functional “Living” Specs</a:t>
            </a:r>
            <a:br>
              <a:rPr b="1" lang="en" sz="1200">
                <a:solidFill>
                  <a:schemeClr val="dk1"/>
                </a:solidFill>
                <a:latin typeface="Lato"/>
                <a:ea typeface="Lato"/>
                <a:cs typeface="Lato"/>
                <a:sym typeface="Lato"/>
              </a:rPr>
            </a:br>
            <a:r>
              <a:rPr lang="en" sz="1200">
                <a:solidFill>
                  <a:schemeClr val="dk1"/>
                </a:solidFill>
                <a:latin typeface="Lato"/>
                <a:ea typeface="Lato"/>
                <a:cs typeface="Lato"/>
                <a:sym typeface="Lato"/>
              </a:rPr>
              <a:t>This is huge for your relationship with engineering. Instead of writing a confusing document, you hand them a working app. It removes the ambiguity of "I thought you meant X".</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Char char="●"/>
            </a:pPr>
            <a:r>
              <a:rPr b="1" lang="en" sz="1200">
                <a:solidFill>
                  <a:schemeClr val="dk1"/>
                </a:solidFill>
                <a:latin typeface="Lato"/>
                <a:ea typeface="Lato"/>
                <a:cs typeface="Lato"/>
                <a:sym typeface="Lato"/>
              </a:rPr>
              <a:t>Compressed Product Lifecycle</a:t>
            </a:r>
            <a:br>
              <a:rPr b="1" lang="en" sz="1200">
                <a:solidFill>
                  <a:schemeClr val="dk1"/>
                </a:solidFill>
                <a:latin typeface="Lato"/>
                <a:ea typeface="Lato"/>
                <a:cs typeface="Lato"/>
                <a:sym typeface="Lato"/>
              </a:rPr>
            </a:br>
            <a:r>
              <a:rPr lang="en" sz="1200">
                <a:solidFill>
                  <a:schemeClr val="dk1"/>
                </a:solidFill>
                <a:latin typeface="Lato"/>
                <a:ea typeface="Lato"/>
                <a:cs typeface="Lato"/>
                <a:sym typeface="Lato"/>
              </a:rPr>
              <a:t>You are shrinking the Product Development Life Cycle. You are finding the failure points in the afternoon, not three weeks into the sprint. That saves money and saves face.</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200">
              <a:solidFill>
                <a:schemeClr val="dk1"/>
              </a:solidFill>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bae81388cd_0_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0" name="Google Shape;1060;g3bae81388c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You’ve likely seen these two buzzwords floating around LinkedIn: Vibe Coding and AI Prototyping. It’s important to understand that these aren't opposing forces; they are the "How" and the "What."</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Vibe Coding:</a:t>
            </a: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Vibe Coding is the Methodology. This is the broader shift we are living in. It’s about embracing AI to translate your plain language intent into actual software code.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The term comes from the idea of "giving in to the vibes"—prioritizing creativity, speed, and intuition over micromanaging technical details or syntax. It’s the engine that makes all of this possible.</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AI Prototyping:</a:t>
            </a: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AI Prototyping is the Application. This is how you, as a Product Manager, wield that power.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You leverage AI code generation to build functional prototypes instantly—interpreting your text prompts or sketches into working software.</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Key Takeaway: </a:t>
            </a:r>
            <a:r>
              <a:rPr lang="en" sz="1200">
                <a:solidFill>
                  <a:schemeClr val="dk1"/>
                </a:solidFill>
                <a:latin typeface="Lato"/>
                <a:ea typeface="Lato"/>
                <a:cs typeface="Lato"/>
                <a:sym typeface="Lato"/>
              </a:rPr>
              <a:t>You are using Vibe Coding tools (like Bolt or Lovable) to execute AI Prototyping workflows. This approach makes it accessible to visualize ideas and get them in front of users for feedback, all without needing deep technical expertise. It’s perfect for testing and validating ideas before you commit to full-scale development</a:t>
            </a:r>
            <a:endParaRPr b="1">
              <a:solidFill>
                <a:schemeClr val="dk1"/>
              </a:solidFill>
              <a:latin typeface="Inter"/>
              <a:ea typeface="Inter"/>
              <a:cs typeface="Inter"/>
              <a:sym typeface="Inter"/>
            </a:endParaRPr>
          </a:p>
          <a:p>
            <a:pPr indent="0" lvl="0" marL="0" rtl="0" algn="l">
              <a:lnSpc>
                <a:spcPct val="100000"/>
              </a:lnSpc>
              <a:spcBef>
                <a:spcPts val="0"/>
              </a:spcBef>
              <a:spcAft>
                <a:spcPts val="0"/>
              </a:spcAft>
              <a:buSzPts val="1400"/>
              <a:buNone/>
            </a:pPr>
            <a:r>
              <a:rPr lang="en">
                <a:solidFill>
                  <a:schemeClr val="dk1"/>
                </a:solidFill>
                <a:latin typeface="Inter"/>
                <a:ea typeface="Inter"/>
                <a:cs typeface="Inter"/>
                <a:sym typeface="Inter"/>
              </a:rPr>
              <a:t>.</a:t>
            </a:r>
            <a:endParaRPr>
              <a:solidFill>
                <a:schemeClr val="dk1"/>
              </a:solidFill>
              <a:latin typeface="Inter"/>
              <a:ea typeface="Inter"/>
              <a:cs typeface="Inter"/>
              <a:sym typeface="Inter"/>
            </a:endParaRPr>
          </a:p>
          <a:p>
            <a:pPr indent="0" lvl="0" marL="0" rtl="0" algn="l">
              <a:lnSpc>
                <a:spcPct val="100000"/>
              </a:lnSpc>
              <a:spcBef>
                <a:spcPts val="0"/>
              </a:spcBef>
              <a:spcAft>
                <a:spcPts val="0"/>
              </a:spcAft>
              <a:buSzPts val="1400"/>
              <a:buNone/>
            </a:pPr>
            <a:r>
              <a:t/>
            </a:r>
            <a:endParaRPr b="1">
              <a:solidFill>
                <a:schemeClr val="dk1"/>
              </a:solidFill>
              <a:latin typeface="Inter"/>
              <a:ea typeface="Inter"/>
              <a:cs typeface="Inter"/>
              <a:sym typeface="Inte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37af44d6737_0_1967:notes"/>
          <p:cNvSpPr/>
          <p:nvPr>
            <p:ph idx="2" type="sldImg"/>
          </p:nvPr>
        </p:nvSpPr>
        <p:spPr>
          <a:xfrm>
            <a:off x="960120" y="1143000"/>
            <a:ext cx="4937700" cy="30861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37af44d6737_0_19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AI Prototyping accelerates the entire lifecycle, but its highest leverage is in Definition, Design, &amp; Development. This is where you replace static documents with interactive proof.</a:t>
            </a:r>
            <a:endParaRPr sz="1200">
              <a:solidFill>
                <a:schemeClr val="dk1"/>
              </a:solidFill>
              <a:latin typeface="Lato"/>
              <a:ea typeface="Lato"/>
              <a:cs typeface="Lato"/>
              <a:sym typeface="Lato"/>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Lato"/>
                <a:ea typeface="Lato"/>
                <a:cs typeface="Lato"/>
                <a:sym typeface="Lato"/>
              </a:rPr>
              <a:t>How this changes the PDLC as a whole: Traditionally, the PDLC is a game of "telephone"—you pass documents from Definition to Design to Development, and meaning gets lost at every step. AI Prototyping changes the fundamental currency of this lifecycle. You stop passing static documents downstream and start passing validated behaviors. By introducing working software in Stage 2 instead of Stage 4, you eliminate the "translation errors" that cause expensive rework later.</a:t>
            </a:r>
            <a:endParaRPr sz="1200">
              <a:solidFill>
                <a:schemeClr val="dk1"/>
              </a:solidFill>
              <a:latin typeface="Lato"/>
              <a:ea typeface="Lato"/>
              <a:cs typeface="Lato"/>
              <a:sym typeface="Lato"/>
            </a:endParaRPr>
          </a:p>
          <a:p>
            <a:pPr indent="-304800" lvl="0" marL="457200" rtl="0" algn="l">
              <a:lnSpc>
                <a:spcPct val="115000"/>
              </a:lnSpc>
              <a:spcBef>
                <a:spcPts val="1000"/>
              </a:spcBef>
              <a:spcAft>
                <a:spcPts val="0"/>
              </a:spcAft>
              <a:buClr>
                <a:schemeClr val="dk1"/>
              </a:buClr>
              <a:buSzPts val="1200"/>
              <a:buFont typeface="Lato"/>
              <a:buChar char="●"/>
            </a:pPr>
            <a:r>
              <a:rPr lang="en" sz="1200">
                <a:solidFill>
                  <a:schemeClr val="dk1"/>
                </a:solidFill>
                <a:latin typeface="Lato"/>
                <a:ea typeface="Lato"/>
                <a:cs typeface="Lato"/>
                <a:sym typeface="Lato"/>
              </a:rPr>
              <a:t>In a nutshell: The "New Edge" for PMs isn't just about moving faster; it's about moving validation upstream. Traditionally, you don't know if a product works until Stage 4 or 5. With AI Prototyping, you know in Stage 2.</a:t>
            </a:r>
            <a:endParaRPr sz="1200">
              <a:solidFill>
                <a:schemeClr val="dk1"/>
              </a:solidFill>
              <a:latin typeface="Lato"/>
              <a:ea typeface="Lato"/>
              <a:cs typeface="Lato"/>
              <a:sym typeface="Lato"/>
            </a:endParaRPr>
          </a:p>
          <a:p>
            <a:pPr indent="0" lvl="0" marL="0" rtl="0" algn="l">
              <a:lnSpc>
                <a:spcPct val="115000"/>
              </a:lnSpc>
              <a:spcBef>
                <a:spcPts val="1000"/>
              </a:spcBef>
              <a:spcAft>
                <a:spcPts val="0"/>
              </a:spcAft>
              <a:buClr>
                <a:schemeClr val="dk1"/>
              </a:buClr>
              <a:buSzPts val="1100"/>
              <a:buFont typeface="Arial"/>
              <a:buNone/>
            </a:pPr>
            <a:r>
              <a:rPr b="1" lang="en" sz="1200">
                <a:solidFill>
                  <a:schemeClr val="dk1"/>
                </a:solidFill>
                <a:latin typeface="Lato"/>
                <a:ea typeface="Lato"/>
                <a:cs typeface="Lato"/>
                <a:sym typeface="Lato"/>
              </a:rPr>
              <a:t>This course empowers you to take ownership of the messy middle—Definition, Design, and Development handoff.</a:t>
            </a:r>
            <a:endParaRPr b="1" sz="1200">
              <a:solidFill>
                <a:schemeClr val="dk1"/>
              </a:solidFill>
              <a:latin typeface="Lato"/>
              <a:ea typeface="Lato"/>
              <a:cs typeface="Lato"/>
              <a:sym typeface="Lato"/>
            </a:endParaRPr>
          </a:p>
          <a:p>
            <a:pPr indent="-304800" lvl="0" marL="457200" rtl="0" algn="l">
              <a:lnSpc>
                <a:spcPct val="115000"/>
              </a:lnSpc>
              <a:spcBef>
                <a:spcPts val="1000"/>
              </a:spcBef>
              <a:spcAft>
                <a:spcPts val="0"/>
              </a:spcAft>
              <a:buClr>
                <a:schemeClr val="dk1"/>
              </a:buClr>
              <a:buSzPts val="1200"/>
              <a:buFont typeface="Lato"/>
              <a:buChar char="●"/>
            </a:pPr>
            <a:r>
              <a:rPr lang="en" sz="1200">
                <a:solidFill>
                  <a:schemeClr val="dk1"/>
                </a:solidFill>
                <a:latin typeface="Lato"/>
                <a:ea typeface="Lato"/>
                <a:cs typeface="Lato"/>
                <a:sym typeface="Lato"/>
              </a:rPr>
              <a:t>In Module 3: You’ll stop writing static specs and start building "Living Specs." You’ll use a Simplified PRD to drive the AI.</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In Module 4 &amp; 5: You’ll stop waiting for permission. You become a Builder, creating high-fidelity prototypes to test with users immediately.</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In Module 6: You’ll stop handing off PDFs. You Outsource the initial architecture to GitHub. You hand off a working codebase that answers the engineers' questions for them.</a:t>
            </a:r>
            <a:endParaRPr sz="1200">
              <a:solidFill>
                <a:schemeClr val="dk1"/>
              </a:solidFill>
              <a:latin typeface="Lato"/>
              <a:ea typeface="Lato"/>
              <a:cs typeface="Lato"/>
              <a:sym typeface="Lato"/>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Lato"/>
                <a:ea typeface="Lato"/>
                <a:cs typeface="Lato"/>
                <a:sym typeface="Lato"/>
              </a:rPr>
              <a:t>Now, a critical clarification: Does this mean you are replacing the Product Designer or the Engineer? No.</a:t>
            </a:r>
            <a:endParaRPr sz="1200">
              <a:solidFill>
                <a:schemeClr val="dk1"/>
              </a:solidFill>
              <a:latin typeface="Lato"/>
              <a:ea typeface="Lato"/>
              <a:cs typeface="Lato"/>
              <a:sym typeface="Lato"/>
            </a:endParaRPr>
          </a:p>
          <a:p>
            <a:pPr indent="-304800" lvl="0" marL="457200" rtl="0" algn="l">
              <a:lnSpc>
                <a:spcPct val="115000"/>
              </a:lnSpc>
              <a:spcBef>
                <a:spcPts val="100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You build the prototype to prove the Value (Is this the right thing to build?).</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You hand it to Design to perfect the Usability (Is this the right way to build it?).</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You hand it to Engineering to build the Scalability (Will this work for 1M users?).</a:t>
            </a:r>
            <a:endParaRPr sz="1200">
              <a:solidFill>
                <a:schemeClr val="dk1"/>
              </a:solidFill>
              <a:latin typeface="Lato"/>
              <a:ea typeface="Lato"/>
              <a:cs typeface="Lato"/>
              <a:sym typeface="Lato"/>
            </a:endParaRPr>
          </a:p>
          <a:p>
            <a:pPr indent="0" lvl="0" marL="0" rtl="0" algn="l">
              <a:lnSpc>
                <a:spcPct val="115000"/>
              </a:lnSpc>
              <a:spcBef>
                <a:spcPts val="1000"/>
              </a:spcBef>
              <a:spcAft>
                <a:spcPts val="0"/>
              </a:spcAft>
              <a:buNone/>
            </a:pPr>
            <a:r>
              <a:rPr lang="en" sz="1200">
                <a:solidFill>
                  <a:schemeClr val="dk1"/>
                </a:solidFill>
                <a:latin typeface="Lato"/>
                <a:ea typeface="Lato"/>
                <a:cs typeface="Lato"/>
                <a:sym typeface="Lato"/>
              </a:rPr>
              <a:t>You aren't doing their jobs.</a:t>
            </a:r>
            <a:r>
              <a:rPr b="1" lang="en" sz="1200">
                <a:solidFill>
                  <a:schemeClr val="dk1"/>
                </a:solidFill>
                <a:latin typeface="Lato"/>
                <a:ea typeface="Lato"/>
                <a:cs typeface="Lato"/>
                <a:sym typeface="Lato"/>
              </a:rPr>
              <a:t> You are giving them a validated, de-risked starting point so they don't waste their time building things users don't want.</a:t>
            </a:r>
            <a:endParaRPr b="1" sz="1200">
              <a:solidFill>
                <a:schemeClr val="dk1"/>
              </a:solidFill>
              <a:latin typeface="Lato"/>
              <a:ea typeface="Lato"/>
              <a:cs typeface="Lato"/>
              <a:sym typeface="Lato"/>
            </a:endParaRPr>
          </a:p>
          <a:p>
            <a:pPr indent="0" lvl="0" marL="0" rtl="0" algn="l">
              <a:spcBef>
                <a:spcPts val="1000"/>
              </a:spcBef>
              <a:spcAft>
                <a:spcPts val="0"/>
              </a:spcAft>
              <a:buNone/>
            </a:pPr>
            <a:r>
              <a:t/>
            </a:r>
            <a:endParaRPr b="1"/>
          </a:p>
        </p:txBody>
      </p:sp>
      <p:sp>
        <p:nvSpPr>
          <p:cNvPr id="1384" name="Google Shape;1384;g37af44d6737_0_196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37af44d6737_0_3308:notes"/>
          <p:cNvSpPr/>
          <p:nvPr>
            <p:ph idx="2" type="sldImg"/>
          </p:nvPr>
        </p:nvSpPr>
        <p:spPr>
          <a:xfrm>
            <a:off x="960120" y="1143000"/>
            <a:ext cx="4937700" cy="30861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37af44d6737_0_33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Not all AI tools are builders. To choose the right instrument, you must distinguish between tools that generate text and tools that deploy software. Your goal is to start at Tier 1 to plan, move to Tier 2 to build, and hand off to Tier 3 to scale.</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Tier 1 - Architecture: </a:t>
            </a:r>
            <a:r>
              <a:rPr lang="en" sz="1200">
                <a:solidFill>
                  <a:schemeClr val="dk1"/>
                </a:solidFill>
                <a:latin typeface="Lato"/>
                <a:ea typeface="Lato"/>
                <a:cs typeface="Lato"/>
                <a:sym typeface="Lato"/>
              </a:rPr>
              <a:t>This is the foundation of your prototype. You don't skip this. You use tools like ChatGPT or Claude to write your Simplified PRD and generate the complex prompts. You define the logic here so you don't have to think of it while you're building.</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Tier 2 - Prototyping: </a:t>
            </a:r>
            <a:r>
              <a:rPr lang="en" sz="1200">
                <a:solidFill>
                  <a:schemeClr val="dk1"/>
                </a:solidFill>
                <a:latin typeface="Lato"/>
                <a:ea typeface="Lato"/>
                <a:cs typeface="Lato"/>
                <a:sym typeface="Lato"/>
              </a:rPr>
              <a:t>This is our focus. You take the prompts you wrote in Tier 1 and feed them into tools like Lovable or Bolt. These tools give your logic a body—deploying actual web apps instantly. This is the sweet spot for PMs because it removes the technical barrier.</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Tier 3 - Production Hand-Off:</a:t>
            </a:r>
            <a:r>
              <a:rPr lang="en" sz="1200">
                <a:solidFill>
                  <a:schemeClr val="dk1"/>
                </a:solidFill>
                <a:latin typeface="Lato"/>
                <a:ea typeface="Lato"/>
                <a:cs typeface="Lato"/>
                <a:sym typeface="Lato"/>
              </a:rPr>
              <a:t> Tools like Cursor live on an engineer's laptop. They are for production scaling. Unless you are a former engineer, you will likely hand off your Tier 2 prototype to a developer using Tier 3 tools to take it to the enterprise/production level.</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Keep in mind</a:t>
            </a:r>
            <a:r>
              <a:rPr lang="en" sz="1200">
                <a:solidFill>
                  <a:schemeClr val="dk1"/>
                </a:solidFill>
                <a:latin typeface="Lato"/>
                <a:ea typeface="Lato"/>
                <a:cs typeface="Lato"/>
                <a:sym typeface="Lato"/>
              </a:rPr>
              <a:t>: The AI landscape is rapidly evolving day-by-day. To be a great AI PM, you need to keep tabs on current tools and functionalities to stay on top and relevant.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a:p>
        </p:txBody>
      </p:sp>
      <p:sp>
        <p:nvSpPr>
          <p:cNvPr id="1435" name="Google Shape;1435;g37af44d6737_0_330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39d61e88a68_0_0: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39d61e88a68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Hands-On Lab: Clone Your LinkedIn Feed With Lovable</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b="1">
              <a:solidFill>
                <a:schemeClr val="dk1"/>
              </a:solidFill>
              <a:latin typeface="Inter"/>
              <a:ea typeface="Inter"/>
              <a:cs typeface="Inter"/>
              <a:sym typeface="Inte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39fd3cd899b_0_40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39fd3cd899b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br>
              <a:rPr lang="en" sz="1400">
                <a:solidFill>
                  <a:srgbClr val="7F7F7F"/>
                </a:solidFill>
                <a:latin typeface="Poppins SemiBold"/>
                <a:ea typeface="Poppins SemiBold"/>
                <a:cs typeface="Poppins SemiBold"/>
                <a:sym typeface="Poppins SemiBold"/>
              </a:rPr>
            </a:br>
            <a:br>
              <a:rPr lang="en" sz="1400">
                <a:solidFill>
                  <a:srgbClr val="7F7F7F"/>
                </a:solidFill>
                <a:latin typeface="Poppins SemiBold"/>
                <a:ea typeface="Poppins SemiBold"/>
                <a:cs typeface="Poppins SemiBold"/>
                <a:sym typeface="Poppins SemiBold"/>
              </a:rPr>
            </a:br>
            <a:r>
              <a:rPr b="1" lang="en" sz="1200">
                <a:solidFill>
                  <a:srgbClr val="CC0000"/>
                </a:solidFill>
                <a:latin typeface="Lato"/>
                <a:ea typeface="Lato"/>
                <a:cs typeface="Lato"/>
                <a:sym typeface="Lato"/>
              </a:rPr>
              <a:t>📌 Note for Instructors:  Briefly give a sneak peak of what students will be building, highlighting that this will be the final outcome of the exercise, and together with students you will walk through the steps together.</a:t>
            </a:r>
            <a:br>
              <a:rPr lang="en" sz="1400">
                <a:solidFill>
                  <a:srgbClr val="7F7F7F"/>
                </a:solidFill>
                <a:latin typeface="Poppins SemiBold"/>
                <a:ea typeface="Poppins SemiBold"/>
                <a:cs typeface="Poppins SemiBold"/>
                <a:sym typeface="Poppins SemiBold"/>
              </a:rPr>
            </a:b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39d61e88a68_0_5: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39d61e88a68_0_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b="1">
              <a:solidFill>
                <a:schemeClr val="dk1"/>
              </a:solidFill>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a:t>
            </a: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Instructor-Led Exercise</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✏️Task: </a:t>
            </a:r>
            <a:r>
              <a:rPr lang="en" sz="1200">
                <a:solidFill>
                  <a:schemeClr val="dk1"/>
                </a:solidFill>
                <a:latin typeface="Lato"/>
                <a:ea typeface="Lato"/>
                <a:cs typeface="Lato"/>
                <a:sym typeface="Lato"/>
              </a:rPr>
              <a:t>Clone Your LinkedIn Feed with Lovable</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⏱️Time: </a:t>
            </a:r>
            <a:r>
              <a:rPr lang="en" sz="1200">
                <a:solidFill>
                  <a:schemeClr val="dk1"/>
                </a:solidFill>
                <a:latin typeface="Lato"/>
                <a:ea typeface="Lato"/>
                <a:cs typeface="Lato"/>
                <a:sym typeface="Lato"/>
              </a:rPr>
              <a:t>15</a:t>
            </a:r>
            <a:r>
              <a:rPr lang="en" sz="1200">
                <a:solidFill>
                  <a:schemeClr val="dk1"/>
                </a:solidFill>
                <a:latin typeface="Lato"/>
                <a:ea typeface="Lato"/>
                <a:cs typeface="Lato"/>
                <a:sym typeface="Lato"/>
              </a:rPr>
              <a:t> Minutes</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rgbClr val="CC0000"/>
                </a:solidFill>
                <a:latin typeface="Lato"/>
                <a:ea typeface="Lato"/>
                <a:cs typeface="Lato"/>
                <a:sym typeface="Lato"/>
              </a:rPr>
              <a:t>📌 Note for Instructors: It is </a:t>
            </a:r>
            <a:r>
              <a:rPr b="1" lang="en" sz="1200">
                <a:solidFill>
                  <a:srgbClr val="CC0000"/>
                </a:solidFill>
                <a:latin typeface="Lato"/>
                <a:ea typeface="Lato"/>
                <a:cs typeface="Lato"/>
                <a:sym typeface="Lato"/>
              </a:rPr>
              <a:t>important</a:t>
            </a:r>
            <a:r>
              <a:rPr b="1" lang="en" sz="1200">
                <a:solidFill>
                  <a:srgbClr val="CC0000"/>
                </a:solidFill>
                <a:latin typeface="Lato"/>
                <a:ea typeface="Lato"/>
                <a:cs typeface="Lato"/>
                <a:sym typeface="Lato"/>
              </a:rPr>
              <a:t> that you run through this exercise and demo it before hand to practice. During the lab, you should ask one student to be your volunteer and share their screen. They will listen to YOUR instructions as </a:t>
            </a:r>
            <a:r>
              <a:rPr b="1" lang="en" sz="1200">
                <a:solidFill>
                  <a:srgbClr val="CC0000"/>
                </a:solidFill>
                <a:latin typeface="Lato"/>
                <a:ea typeface="Lato"/>
                <a:cs typeface="Lato"/>
                <a:sym typeface="Lato"/>
              </a:rPr>
              <a:t>you</a:t>
            </a:r>
            <a:r>
              <a:rPr b="1" lang="en" sz="1200">
                <a:solidFill>
                  <a:srgbClr val="CC0000"/>
                </a:solidFill>
                <a:latin typeface="Lato"/>
                <a:ea typeface="Lato"/>
                <a:cs typeface="Lato"/>
                <a:sym typeface="Lato"/>
              </a:rPr>
              <a:t> walk them through the steps while all other students following along on their own computers. </a:t>
            </a:r>
            <a:r>
              <a:rPr lang="en" sz="1200">
                <a:solidFill>
                  <a:srgbClr val="CC0000"/>
                </a:solidFill>
                <a:latin typeface="Lato"/>
                <a:ea typeface="Lato"/>
                <a:cs typeface="Lato"/>
                <a:sym typeface="Lato"/>
              </a:rPr>
              <a:t>If students get stuck, let them know they have the instructions and prompts in the walkthrough guide linked on the slide. Make sure you share the link to the guide with students.</a:t>
            </a:r>
            <a:endParaRPr sz="1200">
              <a:solidFill>
                <a:srgbClr val="CC0000"/>
              </a:solidFill>
              <a:latin typeface="Lato"/>
              <a:ea typeface="Lato"/>
              <a:cs typeface="Lato"/>
              <a:sym typeface="Lato"/>
            </a:endParaRPr>
          </a:p>
          <a:p>
            <a:pPr indent="0" lvl="0" marL="0" rtl="0" algn="just">
              <a:lnSpc>
                <a:spcPct val="115000"/>
              </a:lnSpc>
              <a:spcBef>
                <a:spcPts val="0"/>
              </a:spcBef>
              <a:spcAft>
                <a:spcPts val="0"/>
              </a:spcAft>
              <a:buNone/>
            </a:pPr>
            <a:r>
              <a:t/>
            </a:r>
            <a:endParaRPr b="1"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Scenario:</a:t>
            </a:r>
            <a:r>
              <a:rPr lang="en" sz="1200">
                <a:solidFill>
                  <a:schemeClr val="dk1"/>
                </a:solidFill>
                <a:latin typeface="Lato"/>
                <a:ea typeface="Lato"/>
                <a:cs typeface="Lato"/>
                <a:sym typeface="Lato"/>
              </a:rPr>
              <a:t> In this hands-on lab, you’ll use cloud-based tool Lovable to clone the LinkedIn Feed in minutes! The goal is to experience firsthand how AI prototyping tools can 10x your speed, allowing you to move from idea to interactive build in minutes.</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Instructions:</a:t>
            </a:r>
            <a:endParaRPr b="1"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lang="en" sz="1200">
                <a:solidFill>
                  <a:schemeClr val="dk1"/>
                </a:solidFill>
                <a:latin typeface="Lato"/>
                <a:ea typeface="Lato"/>
                <a:cs typeface="Lato"/>
                <a:sym typeface="Lato"/>
              </a:rPr>
              <a:t>👉 Make sure students are following along with the </a:t>
            </a:r>
            <a:r>
              <a:rPr lang="en" sz="1200" u="sng">
                <a:solidFill>
                  <a:schemeClr val="hlink"/>
                </a:solidFill>
                <a:latin typeface="Lato"/>
                <a:ea typeface="Lato"/>
                <a:cs typeface="Lato"/>
                <a:sym typeface="Lato"/>
                <a:hlinkClick r:id="rId2"/>
              </a:rPr>
              <a:t>detailed walkthrough guide</a:t>
            </a:r>
            <a:r>
              <a:rPr lang="en" sz="1200">
                <a:solidFill>
                  <a:schemeClr val="dk1"/>
                </a:solidFill>
                <a:latin typeface="Lato"/>
                <a:ea typeface="Lato"/>
                <a:cs typeface="Lato"/>
                <a:sym typeface="Lato"/>
              </a:rPr>
              <a:t> and share your </a:t>
            </a:r>
            <a:r>
              <a:rPr lang="en" sz="1200">
                <a:solidFill>
                  <a:schemeClr val="dk1"/>
                </a:solidFill>
                <a:latin typeface="Lato"/>
                <a:ea typeface="Lato"/>
                <a:cs typeface="Lato"/>
                <a:sym typeface="Lato"/>
              </a:rPr>
              <a:t>screen</a:t>
            </a:r>
            <a:r>
              <a:rPr lang="en" sz="1200">
                <a:solidFill>
                  <a:schemeClr val="dk1"/>
                </a:solidFill>
                <a:latin typeface="Lato"/>
                <a:ea typeface="Lato"/>
                <a:cs typeface="Lato"/>
                <a:sym typeface="Lato"/>
              </a:rPr>
              <a:t> to walk through the </a:t>
            </a:r>
            <a:r>
              <a:rPr lang="en" sz="1200">
                <a:solidFill>
                  <a:schemeClr val="dk1"/>
                </a:solidFill>
                <a:latin typeface="Lato"/>
                <a:ea typeface="Lato"/>
                <a:cs typeface="Lato"/>
                <a:sym typeface="Lato"/>
              </a:rPr>
              <a:t>steps</a:t>
            </a:r>
            <a:r>
              <a:rPr lang="en" sz="1200">
                <a:solidFill>
                  <a:schemeClr val="dk1"/>
                </a:solidFill>
                <a:latin typeface="Lato"/>
                <a:ea typeface="Lato"/>
                <a:cs typeface="Lato"/>
                <a:sym typeface="Lato"/>
              </a:rPr>
              <a:t> together!</a:t>
            </a:r>
            <a:endParaRPr sz="1200">
              <a:solidFill>
                <a:schemeClr val="dk1"/>
              </a:solidFill>
              <a:latin typeface="Lato"/>
              <a:ea typeface="Lato"/>
              <a:cs typeface="Lato"/>
              <a:sym typeface="Lato"/>
            </a:endParaRPr>
          </a:p>
          <a:p>
            <a:pPr indent="-304800" lvl="0" marL="457200" rtl="0" algn="just">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Open </a:t>
            </a:r>
            <a:r>
              <a:rPr lang="en" sz="1200" u="sng">
                <a:solidFill>
                  <a:schemeClr val="hlink"/>
                </a:solidFill>
                <a:latin typeface="Lato"/>
                <a:ea typeface="Lato"/>
                <a:cs typeface="Lato"/>
                <a:sym typeface="Lato"/>
                <a:hlinkClick r:id="rId3"/>
              </a:rPr>
              <a:t>Lovable.dev</a:t>
            </a:r>
            <a:endParaRPr sz="1200">
              <a:solidFill>
                <a:schemeClr val="dk1"/>
              </a:solidFill>
              <a:latin typeface="Lato"/>
              <a:ea typeface="Lato"/>
              <a:cs typeface="Lato"/>
              <a:sym typeface="Lato"/>
            </a:endParaRPr>
          </a:p>
          <a:p>
            <a:pPr indent="-304800" lvl="0" marL="457200" rtl="0" algn="just">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Choose the method to prompt Lovable to replicate LinkedIn’s homepage: A) With a screenshot and the prompt provided or B) With only the prompt </a:t>
            </a:r>
            <a:r>
              <a:rPr lang="en" sz="1200">
                <a:solidFill>
                  <a:schemeClr val="dk1"/>
                </a:solidFill>
                <a:latin typeface="Lato"/>
                <a:ea typeface="Lato"/>
                <a:cs typeface="Lato"/>
                <a:sym typeface="Lato"/>
              </a:rPr>
              <a:t>provided</a:t>
            </a:r>
            <a:r>
              <a:rPr lang="en" sz="1200">
                <a:solidFill>
                  <a:schemeClr val="dk1"/>
                </a:solidFill>
                <a:latin typeface="Lato"/>
                <a:ea typeface="Lato"/>
                <a:cs typeface="Lato"/>
                <a:sym typeface="Lato"/>
              </a:rPr>
              <a:t>.</a:t>
            </a:r>
            <a:endParaRPr sz="1200">
              <a:solidFill>
                <a:schemeClr val="dk1"/>
              </a:solidFill>
              <a:latin typeface="Lato"/>
              <a:ea typeface="Lato"/>
              <a:cs typeface="Lato"/>
              <a:sym typeface="Lato"/>
            </a:endParaRPr>
          </a:p>
          <a:p>
            <a:pPr indent="-304800" lvl="0" marL="457200" rtl="0" algn="just">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Once students finish ask them to share their thoughts on the process of using Lovable and the tool’s functionality with the following questions:</a:t>
            </a:r>
            <a:endParaRPr sz="1200">
              <a:solidFill>
                <a:schemeClr val="dk1"/>
              </a:solidFill>
              <a:latin typeface="Lato"/>
              <a:ea typeface="Lato"/>
              <a:cs typeface="Lato"/>
              <a:sym typeface="Lato"/>
            </a:endParaRPr>
          </a:p>
          <a:p>
            <a:pPr indent="-304800" lvl="1" marL="914400" rtl="0" algn="just">
              <a:lnSpc>
                <a:spcPct val="115000"/>
              </a:lnSpc>
              <a:spcBef>
                <a:spcPts val="0"/>
              </a:spcBef>
              <a:spcAft>
                <a:spcPts val="0"/>
              </a:spcAft>
              <a:buClr>
                <a:schemeClr val="dk1"/>
              </a:buClr>
              <a:buSzPts val="1200"/>
              <a:buFont typeface="Lato"/>
              <a:buAutoNum type="alphaLcPeriod"/>
            </a:pPr>
            <a:r>
              <a:rPr lang="en" sz="1200">
                <a:solidFill>
                  <a:schemeClr val="dk1"/>
                </a:solidFill>
                <a:latin typeface="Lato"/>
                <a:ea typeface="Lato"/>
                <a:cs typeface="Lato"/>
                <a:sym typeface="Lato"/>
              </a:rPr>
              <a:t>What was the most surprising or impactful aspect of using the AI prototyping tool? </a:t>
            </a:r>
            <a:endParaRPr sz="1200">
              <a:solidFill>
                <a:schemeClr val="dk1"/>
              </a:solidFill>
              <a:latin typeface="Lato"/>
              <a:ea typeface="Lato"/>
              <a:cs typeface="Lato"/>
              <a:sym typeface="Lato"/>
            </a:endParaRPr>
          </a:p>
          <a:p>
            <a:pPr indent="-304800" lvl="1" marL="914400" rtl="0" algn="just">
              <a:lnSpc>
                <a:spcPct val="115000"/>
              </a:lnSpc>
              <a:spcBef>
                <a:spcPts val="0"/>
              </a:spcBef>
              <a:spcAft>
                <a:spcPts val="0"/>
              </a:spcAft>
              <a:buClr>
                <a:schemeClr val="dk1"/>
              </a:buClr>
              <a:buSzPts val="1200"/>
              <a:buFont typeface="Lato"/>
              <a:buAutoNum type="alphaLcPeriod"/>
            </a:pPr>
            <a:r>
              <a:rPr lang="en" sz="1200">
                <a:solidFill>
                  <a:schemeClr val="dk1"/>
                </a:solidFill>
                <a:latin typeface="Lato"/>
                <a:ea typeface="Lato"/>
                <a:cs typeface="Lato"/>
                <a:sym typeface="Lato"/>
              </a:rPr>
              <a:t>Did you run into any friction points? If so, where?</a:t>
            </a:r>
            <a:endParaRPr sz="1200">
              <a:solidFill>
                <a:schemeClr val="dk1"/>
              </a:solidFill>
              <a:latin typeface="Lato"/>
              <a:ea typeface="Lato"/>
              <a:cs typeface="Lato"/>
              <a:sym typeface="Lato"/>
            </a:endParaRPr>
          </a:p>
          <a:p>
            <a:pPr indent="-304800" lvl="1" marL="914400" rtl="0" algn="just">
              <a:lnSpc>
                <a:spcPct val="115000"/>
              </a:lnSpc>
              <a:spcBef>
                <a:spcPts val="0"/>
              </a:spcBef>
              <a:spcAft>
                <a:spcPts val="0"/>
              </a:spcAft>
              <a:buClr>
                <a:schemeClr val="dk1"/>
              </a:buClr>
              <a:buSzPts val="1200"/>
              <a:buFont typeface="Lato"/>
              <a:buAutoNum type="alphaLcPeriod"/>
            </a:pPr>
            <a:r>
              <a:rPr lang="en" sz="1200">
                <a:solidFill>
                  <a:schemeClr val="dk1"/>
                </a:solidFill>
                <a:latin typeface="Lato"/>
                <a:ea typeface="Lato"/>
                <a:cs typeface="Lato"/>
                <a:sym typeface="Lato"/>
              </a:rPr>
              <a:t>What would you have liked to learn more about?</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3a04375c27e_2_40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3a04375c27e_2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a:t>
            </a: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Instructor-Led Q&amp;A</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💬Topic: </a:t>
            </a:r>
            <a:r>
              <a:rPr lang="en" sz="1200">
                <a:solidFill>
                  <a:schemeClr val="dk1"/>
                </a:solidFill>
                <a:latin typeface="Lato"/>
                <a:ea typeface="Lato"/>
                <a:cs typeface="Lato"/>
                <a:sym typeface="Lato"/>
              </a:rPr>
              <a:t>Multi-Agent Workflow Debrief</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⏱️Time: </a:t>
            </a:r>
            <a:r>
              <a:rPr lang="en" sz="1200">
                <a:solidFill>
                  <a:schemeClr val="dk1"/>
                </a:solidFill>
                <a:latin typeface="Lato"/>
                <a:ea typeface="Lato"/>
                <a:cs typeface="Lato"/>
                <a:sym typeface="Lato"/>
              </a:rPr>
              <a:t>5</a:t>
            </a:r>
            <a:r>
              <a:rPr lang="en" sz="1200">
                <a:solidFill>
                  <a:schemeClr val="dk1"/>
                </a:solidFill>
                <a:latin typeface="Lato"/>
                <a:ea typeface="Lato"/>
                <a:cs typeface="Lato"/>
                <a:sym typeface="Lato"/>
              </a:rPr>
              <a:t> Minutes</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lang="en" sz="1200">
                <a:solidFill>
                  <a:srgbClr val="CC0000"/>
                </a:solidFill>
                <a:latin typeface="Lato"/>
                <a:ea typeface="Lato"/>
                <a:cs typeface="Lato"/>
                <a:sym typeface="Lato"/>
              </a:rPr>
              <a:t>📌 </a:t>
            </a:r>
            <a:r>
              <a:rPr lang="en" sz="1200">
                <a:solidFill>
                  <a:srgbClr val="CC0000"/>
                </a:solidFill>
                <a:latin typeface="Lato"/>
                <a:ea typeface="Lato"/>
                <a:cs typeface="Lato"/>
                <a:sym typeface="Lato"/>
              </a:rPr>
              <a:t>Note for </a:t>
            </a:r>
            <a:r>
              <a:rPr lang="en" sz="1200">
                <a:solidFill>
                  <a:srgbClr val="CC0000"/>
                </a:solidFill>
                <a:latin typeface="Lato"/>
                <a:ea typeface="Lato"/>
                <a:cs typeface="Lato"/>
                <a:sym typeface="Lato"/>
              </a:rPr>
              <a:t>Instructors</a:t>
            </a:r>
            <a:r>
              <a:rPr lang="en" sz="1200">
                <a:solidFill>
                  <a:srgbClr val="CC0000"/>
                </a:solidFill>
                <a:latin typeface="Lato"/>
                <a:ea typeface="Lato"/>
                <a:cs typeface="Lato"/>
                <a:sym typeface="Lato"/>
              </a:rPr>
              <a:t>: Frame the </a:t>
            </a:r>
            <a:r>
              <a:rPr lang="en" sz="1200">
                <a:solidFill>
                  <a:srgbClr val="CC0000"/>
                </a:solidFill>
                <a:latin typeface="Lato"/>
                <a:ea typeface="Lato"/>
                <a:cs typeface="Lato"/>
                <a:sym typeface="Lato"/>
              </a:rPr>
              <a:t>exercise</a:t>
            </a:r>
            <a:r>
              <a:rPr lang="en" sz="1200">
                <a:solidFill>
                  <a:srgbClr val="CC0000"/>
                </a:solidFill>
                <a:latin typeface="Lato"/>
                <a:ea typeface="Lato"/>
                <a:cs typeface="Lato"/>
                <a:sym typeface="Lato"/>
              </a:rPr>
              <a:t> as “Why did we just do this?”</a:t>
            </a:r>
            <a:endParaRPr sz="1200">
              <a:solidFill>
                <a:srgbClr val="CC0000"/>
              </a:solidFill>
              <a:latin typeface="Lato"/>
              <a:ea typeface="Lato"/>
              <a:cs typeface="Lato"/>
              <a:sym typeface="Lato"/>
            </a:endParaRPr>
          </a:p>
          <a:p>
            <a:pPr indent="-304800" lvl="0" marL="457200" rtl="0" algn="just">
              <a:lnSpc>
                <a:spcPct val="115000"/>
              </a:lnSpc>
              <a:spcBef>
                <a:spcPts val="0"/>
              </a:spcBef>
              <a:spcAft>
                <a:spcPts val="0"/>
              </a:spcAft>
              <a:buClr>
                <a:srgbClr val="CC0000"/>
              </a:buClr>
              <a:buSzPts val="1200"/>
              <a:buFont typeface="Lato"/>
              <a:buChar char="●"/>
            </a:pPr>
            <a:r>
              <a:rPr lang="en" sz="1200">
                <a:solidFill>
                  <a:srgbClr val="CC0000"/>
                </a:solidFill>
                <a:latin typeface="Lato"/>
                <a:ea typeface="Lato"/>
                <a:cs typeface="Lato"/>
                <a:sym typeface="Lato"/>
              </a:rPr>
              <a:t> It wasn't to steal LinkedIn's IP. It was to cure "Blank Page Syndrome." </a:t>
            </a:r>
            <a:endParaRPr sz="1200">
              <a:solidFill>
                <a:srgbClr val="CC0000"/>
              </a:solidFill>
              <a:latin typeface="Lato"/>
              <a:ea typeface="Lato"/>
              <a:cs typeface="Lato"/>
              <a:sym typeface="Lato"/>
            </a:endParaRPr>
          </a:p>
          <a:p>
            <a:pPr indent="-304800" lvl="0" marL="457200" rtl="0" algn="just">
              <a:lnSpc>
                <a:spcPct val="115000"/>
              </a:lnSpc>
              <a:spcBef>
                <a:spcPts val="0"/>
              </a:spcBef>
              <a:spcAft>
                <a:spcPts val="0"/>
              </a:spcAft>
              <a:buClr>
                <a:srgbClr val="CC0000"/>
              </a:buClr>
              <a:buSzPts val="1200"/>
              <a:buFont typeface="Lato"/>
              <a:buChar char="●"/>
            </a:pPr>
            <a:r>
              <a:rPr lang="en" sz="1200">
                <a:solidFill>
                  <a:srgbClr val="CC0000"/>
                </a:solidFill>
                <a:latin typeface="Lato"/>
                <a:ea typeface="Lato"/>
                <a:cs typeface="Lato"/>
                <a:sym typeface="Lato"/>
              </a:rPr>
              <a:t>As a PM, you rarely need to invent a UI from scratch. Users like familiar patterns. Cloning a standard "Feed" or "Dashboard" gives you a high-fidelity baseline in seconds, so you can spend your time innovating on what’s next, not the layout</a:t>
            </a:r>
            <a:r>
              <a:rPr lang="en" sz="1200">
                <a:solidFill>
                  <a:schemeClr val="dk1"/>
                </a:solidFill>
                <a:latin typeface="Lato"/>
                <a:ea typeface="Lato"/>
                <a:cs typeface="Lato"/>
                <a:sym typeface="Lato"/>
              </a:rPr>
              <a:t>.</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Instructions: </a:t>
            </a:r>
            <a:r>
              <a:rPr lang="en" sz="1200">
                <a:solidFill>
                  <a:schemeClr val="dk1"/>
                </a:solidFill>
                <a:latin typeface="Lato"/>
                <a:ea typeface="Lato"/>
                <a:cs typeface="Lato"/>
                <a:sym typeface="Lato"/>
              </a:rPr>
              <a:t>To reflect upon what you’ve learned today, discuss the following questions with students and get their insights.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Questions: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Why would a PM choose to "clone" an existing pattern (like a feed or a dashboard) rather than building from a blank page? How does this change your speed-to-validation?</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We used a screenshot to start this build. If you didn't have a screenshot, what other assets (sketches, files, docs) do you have on your desk right now that you wish you could just "upload" to start a build?</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37832b160b4_0_194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37832b160b4_0_1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Time for a 5-minute break—you’ve earned it!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3a336f4df2f_1_25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3a336f4df2f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3aa7457b6b6_0_2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9" name="Google Shape;1529;g3aa7457b6b6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03. The New Operating Model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3aa7457b6b6_0_3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3aa7457b6b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So, why does this distinction matter? Because it fundamentally changes your operating model as a PM.</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The Old Way</a:t>
            </a:r>
            <a:r>
              <a:rPr lang="en" sz="1200">
                <a:solidFill>
                  <a:schemeClr val="dk1"/>
                </a:solidFill>
                <a:latin typeface="Lato"/>
                <a:ea typeface="Lato"/>
                <a:cs typeface="Lato"/>
                <a:sym typeface="Lato"/>
              </a:rPr>
              <a:t> was the "Dependency Loop." You had an idea. You wrote a spec. Then you waited. You waited for a designer to mock it up. You waited for an engineer to build the MVP. You were a "Requestor," always dependent on someone else's time to see your idea come to life.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The New Way</a:t>
            </a:r>
            <a:r>
              <a:rPr lang="en" sz="1200">
                <a:solidFill>
                  <a:schemeClr val="dk1"/>
                </a:solidFill>
                <a:latin typeface="Lato"/>
                <a:ea typeface="Lato"/>
                <a:cs typeface="Lato"/>
                <a:sym typeface="Lato"/>
              </a:rPr>
              <a:t> is the "Builder Loop." With AI Prototyping, you remove the wait time. You have an idea, you prompt the prototype, and you have a working, testable app in minutes. You validate the value before you ask for budget.</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The ROI is Independence. You stop trading static documents that no one reads, and you start trading live links that people can use. You can now validate an idea in an afternoon that used to take a month.</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3bae81388cd_0_2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8" name="Google Shape;1078;g3bae81388cd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You’ve likely seen these two buzzwords floating around LinkedIn: Vibe Coding and AI Prototyping. It’s important to understand that these aren't opposing forces; they are the "How" and the "What."</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Vibe Coding:</a:t>
            </a: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Vibe Coding is the Methodology. This is the broader shift we are living in. It’s about embracing AI to translate your plain language intent into actual software code.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The term comes from the idea of "giving in to the vibes"—prioritizing creativity, speed, and intuition over micromanaging technical details or syntax. It’s the engine that makes all of this possible.</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AI Prototyping:</a:t>
            </a: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AI Prototyping is the Application. This is how you, as a Product Manager, wield that power.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You leverage AI code generation to build functional prototypes instantly—interpreting your text prompts or sketches into working software.</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Key Takeaway: </a:t>
            </a:r>
            <a:r>
              <a:rPr lang="en" sz="1200">
                <a:solidFill>
                  <a:schemeClr val="dk1"/>
                </a:solidFill>
                <a:latin typeface="Lato"/>
                <a:ea typeface="Lato"/>
                <a:cs typeface="Lato"/>
                <a:sym typeface="Lato"/>
              </a:rPr>
              <a:t>You are using Vibe Coding tools (like Bolt or Lovable) to execute AI Prototyping workflows. This approach makes it accessible to visualize ideas and get them in front of users for feedback, all without needing deep technical expertise. It’s perfect for testing and validating ideas before you commit to full-scale development</a:t>
            </a:r>
            <a:endParaRPr b="1">
              <a:solidFill>
                <a:schemeClr val="dk1"/>
              </a:solidFill>
              <a:latin typeface="Inter"/>
              <a:ea typeface="Inter"/>
              <a:cs typeface="Inter"/>
              <a:sym typeface="Inter"/>
            </a:endParaRPr>
          </a:p>
          <a:p>
            <a:pPr indent="0" lvl="0" marL="0" rtl="0" algn="l">
              <a:lnSpc>
                <a:spcPct val="100000"/>
              </a:lnSpc>
              <a:spcBef>
                <a:spcPts val="0"/>
              </a:spcBef>
              <a:spcAft>
                <a:spcPts val="0"/>
              </a:spcAft>
              <a:buSzPts val="1400"/>
              <a:buNone/>
            </a:pPr>
            <a:r>
              <a:rPr lang="en">
                <a:solidFill>
                  <a:schemeClr val="dk1"/>
                </a:solidFill>
                <a:latin typeface="Inter"/>
                <a:ea typeface="Inter"/>
                <a:cs typeface="Inter"/>
                <a:sym typeface="Inter"/>
              </a:rPr>
              <a:t>.</a:t>
            </a:r>
            <a:endParaRPr>
              <a:solidFill>
                <a:schemeClr val="dk1"/>
              </a:solidFill>
              <a:latin typeface="Inter"/>
              <a:ea typeface="Inter"/>
              <a:cs typeface="Inter"/>
              <a:sym typeface="Inter"/>
            </a:endParaRPr>
          </a:p>
          <a:p>
            <a:pPr indent="0" lvl="0" marL="0" rtl="0" algn="l">
              <a:lnSpc>
                <a:spcPct val="100000"/>
              </a:lnSpc>
              <a:spcBef>
                <a:spcPts val="0"/>
              </a:spcBef>
              <a:spcAft>
                <a:spcPts val="0"/>
              </a:spcAft>
              <a:buSzPts val="1400"/>
              <a:buNone/>
            </a:pPr>
            <a:r>
              <a:t/>
            </a:r>
            <a:endParaRPr b="1">
              <a:solidFill>
                <a:schemeClr val="dk1"/>
              </a:solidFill>
              <a:latin typeface="Inter"/>
              <a:ea typeface="Inter"/>
              <a:cs typeface="Inter"/>
              <a:sym typeface="Inte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3bb5395fdb3_0_2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3bb5395fdb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3bb2363f205_1_7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3bb2363f205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378ecd4648c_0_38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0" name="Google Shape;1620;g378ecd4648c_0_3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t/>
            </a:r>
            <a:endParaRPr sz="1200" u="sng">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One of the biggest misconceptions is that AI Prototyping means "starting from scratch" or "going rogue" with the design. The reality is that these tools are Multimodal. They don't just read text; they read pixels and code. This gives you three entry points:</a:t>
            </a:r>
            <a:br>
              <a:rPr b="1" lang="en" sz="1200">
                <a:solidFill>
                  <a:schemeClr val="dk1"/>
                </a:solidFill>
                <a:latin typeface="Lato"/>
                <a:ea typeface="Lato"/>
                <a:cs typeface="Lato"/>
                <a:sym typeface="Lato"/>
              </a:rPr>
            </a:b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Text-to-App: </a:t>
            </a:r>
            <a:r>
              <a:rPr lang="en" sz="1200">
                <a:solidFill>
                  <a:schemeClr val="dk1"/>
                </a:solidFill>
                <a:latin typeface="Lato"/>
                <a:ea typeface="Lato"/>
                <a:cs typeface="Lato"/>
                <a:sym typeface="Lato"/>
              </a:rPr>
              <a:t>This is your "Zero to One" tool. It’s great for speed when you have a blank canvas.</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The Value for PMs:</a:t>
            </a:r>
            <a:r>
              <a:rPr lang="en" sz="1200">
                <a:solidFill>
                  <a:schemeClr val="dk1"/>
                </a:solidFill>
                <a:latin typeface="Lato"/>
                <a:ea typeface="Lato"/>
                <a:cs typeface="Lato"/>
                <a:sym typeface="Lato"/>
              </a:rPr>
              <a:t> It cures "Blank Page Syndrome." You don't need a wireframe; you just need a problem statement. You can say, "Build a dashboard for tracking churn," and get a visual starting point in seconds. It’s perfect for rapid ideation when you are still figuring out what to build.</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Screenshot-to-App:</a:t>
            </a:r>
            <a:r>
              <a:rPr lang="en" sz="1200">
                <a:solidFill>
                  <a:schemeClr val="dk1"/>
                </a:solidFill>
                <a:latin typeface="Lato"/>
                <a:ea typeface="Lato"/>
                <a:cs typeface="Lato"/>
                <a:sym typeface="Lato"/>
              </a:rPr>
              <a:t> This is your "Pattern Matching" tool. It’s what we did in the LinkedIn lab. You upload a screenshot of an existing app or a photo of a whiteboard sketch.</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The Value for PMs:</a:t>
            </a:r>
            <a:r>
              <a:rPr lang="en" sz="1200">
                <a:solidFill>
                  <a:schemeClr val="dk1"/>
                </a:solidFill>
                <a:latin typeface="Lato"/>
                <a:ea typeface="Lato"/>
                <a:cs typeface="Lato"/>
                <a:sym typeface="Lato"/>
              </a:rPr>
              <a:t> It bridges the gap between "Analog" and "Digital." If you sketched a great flow on a whiteboard during a meeting, you don't need to redraw it in Figma. You just snap a picture, upload it, and the AI turns your rough drawing into clean code. It preserves your layout intent perfectly.</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100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Design-to-Code (Figma): </a:t>
            </a:r>
            <a:r>
              <a:rPr lang="en" sz="1200">
                <a:solidFill>
                  <a:schemeClr val="dk1"/>
                </a:solidFill>
                <a:latin typeface="Lato"/>
                <a:ea typeface="Lato"/>
                <a:cs typeface="Lato"/>
                <a:sym typeface="Lato"/>
              </a:rPr>
              <a:t>This is the "Translation" tool. This is the game-changer for teams with existing assets. You can often import your existing Figma designs or paste your brand guidelines directly into the tool.</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The Value for PMs: </a:t>
            </a:r>
            <a:r>
              <a:rPr lang="en" sz="1200">
                <a:solidFill>
                  <a:schemeClr val="dk1"/>
                </a:solidFill>
                <a:latin typeface="Lato"/>
                <a:ea typeface="Lato"/>
                <a:cs typeface="Lato"/>
                <a:sym typeface="Lato"/>
              </a:rPr>
              <a:t>It solves the "Consistency" problem. Usually, prototypes look like toys because they use generic fonts and colors. By importing your Figma assets, your prototype looks "on-brand" from minute one. This removes the "it looks ugly" objection from stakeholders and lets them focus on the functionality.</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1000"/>
              </a:spcBef>
              <a:spcAft>
                <a:spcPts val="1000"/>
              </a:spcAft>
              <a:buNone/>
            </a:pPr>
            <a:r>
              <a:rPr lang="en" sz="1200">
                <a:solidFill>
                  <a:schemeClr val="dk1"/>
                </a:solidFill>
                <a:latin typeface="Lato"/>
                <a:ea typeface="Lato"/>
                <a:cs typeface="Lato"/>
                <a:sym typeface="Lato"/>
              </a:rPr>
              <a:t>This means you aren't ignoring your company's Design System; you are ingesting it. You can build a prototype that follows your brand's strict font, color, and spacing rules automatically. This bridges the gap between "rough idea" and "official product" instantl</a:t>
            </a:r>
            <a:endParaRPr sz="1200">
              <a:solidFill>
                <a:schemeClr val="dk1"/>
              </a:solidFill>
              <a:latin typeface="Lato"/>
              <a:ea typeface="Lato"/>
              <a:cs typeface="Lato"/>
              <a:sym typeface="La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39d61e88a68_0_20: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39d61e88a68_0_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Hands-On Lab: Add a Wishlist Feature To Your LinkedIn Clone</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b="1">
              <a:solidFill>
                <a:schemeClr val="dk1"/>
              </a:solidFill>
              <a:latin typeface="Inter"/>
              <a:ea typeface="Inter"/>
              <a:cs typeface="Inter"/>
              <a:sym typeface="Inte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39fd3cd899b_0_80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39fd3cd899b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br>
              <a:rPr lang="en" sz="1400">
                <a:solidFill>
                  <a:srgbClr val="7F7F7F"/>
                </a:solidFill>
                <a:latin typeface="Poppins SemiBold"/>
                <a:ea typeface="Poppins SemiBold"/>
                <a:cs typeface="Poppins SemiBold"/>
                <a:sym typeface="Poppins SemiBold"/>
              </a:rPr>
            </a:br>
            <a:br>
              <a:rPr lang="en" sz="1400">
                <a:solidFill>
                  <a:srgbClr val="7F7F7F"/>
                </a:solidFill>
                <a:latin typeface="Poppins SemiBold"/>
                <a:ea typeface="Poppins SemiBold"/>
                <a:cs typeface="Poppins SemiBold"/>
                <a:sym typeface="Poppins SemiBold"/>
              </a:rPr>
            </a:br>
            <a:r>
              <a:rPr b="1" lang="en" sz="1200">
                <a:solidFill>
                  <a:srgbClr val="CC0000"/>
                </a:solidFill>
                <a:latin typeface="Lato"/>
                <a:ea typeface="Lato"/>
                <a:cs typeface="Lato"/>
                <a:sym typeface="Lato"/>
              </a:rPr>
              <a:t>📌 Note for Instructors:  Briefly give a sneak peak of what students will be building, highlighting that this will be the final outcome of the exercise, and together with students you will walk through the steps together.</a:t>
            </a:r>
            <a:br>
              <a:rPr lang="en" sz="1400">
                <a:solidFill>
                  <a:srgbClr val="7F7F7F"/>
                </a:solidFill>
                <a:latin typeface="Poppins SemiBold"/>
                <a:ea typeface="Poppins SemiBold"/>
                <a:cs typeface="Poppins SemiBold"/>
                <a:sym typeface="Poppins SemiBold"/>
              </a:rPr>
            </a:b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39d61e88a68_0_25: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39d61e88a68_0_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b="1">
              <a:solidFill>
                <a:schemeClr val="dk1"/>
              </a:solidFill>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a:t>
            </a: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Instructor-Led Exercise</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✏️Task: </a:t>
            </a:r>
            <a:r>
              <a:rPr lang="en" sz="1200">
                <a:solidFill>
                  <a:schemeClr val="dk1"/>
                </a:solidFill>
                <a:latin typeface="Lato"/>
                <a:ea typeface="Lato"/>
                <a:cs typeface="Lato"/>
                <a:sym typeface="Lato"/>
              </a:rPr>
              <a:t>Add a Wishlist Feature To Your Prototype</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⏱️Time: </a:t>
            </a:r>
            <a:r>
              <a:rPr lang="en" sz="1200">
                <a:solidFill>
                  <a:schemeClr val="dk1"/>
                </a:solidFill>
                <a:latin typeface="Lato"/>
                <a:ea typeface="Lato"/>
                <a:cs typeface="Lato"/>
                <a:sym typeface="Lato"/>
              </a:rPr>
              <a:t>15</a:t>
            </a:r>
            <a:r>
              <a:rPr lang="en" sz="1200">
                <a:solidFill>
                  <a:schemeClr val="dk1"/>
                </a:solidFill>
                <a:latin typeface="Lato"/>
                <a:ea typeface="Lato"/>
                <a:cs typeface="Lato"/>
                <a:sym typeface="Lato"/>
              </a:rPr>
              <a:t> Minutes</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rPr b="1" lang="en" sz="1200">
                <a:solidFill>
                  <a:srgbClr val="CC0000"/>
                </a:solidFill>
                <a:latin typeface="Lato"/>
                <a:ea typeface="Lato"/>
                <a:cs typeface="Lato"/>
                <a:sym typeface="Lato"/>
              </a:rPr>
              <a:t>📌 Note for Instructors: </a:t>
            </a:r>
            <a:r>
              <a:rPr lang="en" sz="1200">
                <a:solidFill>
                  <a:srgbClr val="CC0000"/>
                </a:solidFill>
                <a:latin typeface="Lato"/>
                <a:ea typeface="Lato"/>
                <a:cs typeface="Lato"/>
                <a:sym typeface="Lato"/>
              </a:rPr>
              <a:t>As students have hopefully gained some confidence using Lovable, instruct them to each try on their own using the walkthrough (share your screen, open the guide, and walk through each step), asking them to complete it in real-time, pausing when needed and troubleshooting those that get stuck.</a:t>
            </a:r>
            <a:endParaRPr sz="1200">
              <a:solidFill>
                <a:srgbClr val="CC0000"/>
              </a:solidFill>
              <a:latin typeface="Lato"/>
              <a:ea typeface="Lato"/>
              <a:cs typeface="Lato"/>
              <a:sym typeface="Lato"/>
            </a:endParaRPr>
          </a:p>
          <a:p>
            <a:pPr indent="-304800" lvl="0" marL="914400" rtl="0" algn="just">
              <a:lnSpc>
                <a:spcPct val="115000"/>
              </a:lnSpc>
              <a:spcBef>
                <a:spcPts val="0"/>
              </a:spcBef>
              <a:spcAft>
                <a:spcPts val="0"/>
              </a:spcAft>
              <a:buClr>
                <a:srgbClr val="CC0000"/>
              </a:buClr>
              <a:buSzPts val="1200"/>
              <a:buFont typeface="Lato"/>
              <a:buChar char="●"/>
            </a:pPr>
            <a:r>
              <a:rPr b="1" lang="en" sz="1200">
                <a:solidFill>
                  <a:srgbClr val="CC0000"/>
                </a:solidFill>
                <a:latin typeface="Lato"/>
                <a:ea typeface="Lato"/>
                <a:cs typeface="Lato"/>
                <a:sym typeface="Lato"/>
              </a:rPr>
              <a:t>Suggest that if students have another idea, something they would love to see LinkedIn have, but know it doesn’t yet exist, they can try that prompt instead. Use the filter option only if they are short on ideas!</a:t>
            </a:r>
            <a:endParaRPr b="1" sz="1200">
              <a:solidFill>
                <a:srgbClr val="CC0000"/>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t/>
            </a:r>
            <a:endParaRPr b="1" sz="1200">
              <a:solidFill>
                <a:schemeClr val="dk1"/>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Scenario:</a:t>
            </a:r>
            <a:r>
              <a:rPr lang="en" sz="1200">
                <a:solidFill>
                  <a:schemeClr val="dk1"/>
                </a:solidFill>
                <a:latin typeface="Lato"/>
                <a:ea typeface="Lato"/>
                <a:cs typeface="Lato"/>
                <a:sym typeface="Lato"/>
              </a:rPr>
              <a:t> In this hands-on lab, you’ll return to Lovable and take your prototype to the next level by prompting the tool to add a homepage filtering feature for posts. </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Instructions:</a:t>
            </a:r>
            <a:endParaRPr b="1" sz="1200">
              <a:solidFill>
                <a:schemeClr val="dk1"/>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 Make sure students are following along with the </a:t>
            </a:r>
            <a:r>
              <a:rPr lang="en" sz="1200" u="sng">
                <a:solidFill>
                  <a:schemeClr val="hlink"/>
                </a:solidFill>
                <a:latin typeface="Lato"/>
                <a:ea typeface="Lato"/>
                <a:cs typeface="Lato"/>
                <a:sym typeface="Lato"/>
                <a:hlinkClick r:id="rId2"/>
              </a:rPr>
              <a:t>detailed walkthrough guide</a:t>
            </a:r>
            <a:r>
              <a:rPr lang="en" sz="1200">
                <a:solidFill>
                  <a:schemeClr val="dk1"/>
                </a:solidFill>
                <a:latin typeface="Lato"/>
                <a:ea typeface="Lato"/>
                <a:cs typeface="Lato"/>
                <a:sym typeface="Lato"/>
              </a:rPr>
              <a:t>. - Note this is only for the Filter Feature, so if students choose something else, the guide won’t give them the prompt. </a:t>
            </a:r>
            <a:endParaRPr sz="1200">
              <a:solidFill>
                <a:schemeClr val="dk1"/>
              </a:solidFill>
              <a:latin typeface="Lato"/>
              <a:ea typeface="Lato"/>
              <a:cs typeface="Lato"/>
              <a:sym typeface="Lato"/>
            </a:endParaRPr>
          </a:p>
          <a:p>
            <a:pPr indent="-304800" lvl="0" marL="457200" rtl="0" algn="just">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Return to the LinkedIn prototype from the previous lab in </a:t>
            </a:r>
            <a:r>
              <a:rPr lang="en" sz="1200" u="sng">
                <a:solidFill>
                  <a:schemeClr val="hlink"/>
                </a:solidFill>
                <a:latin typeface="Lato"/>
                <a:ea typeface="Lato"/>
                <a:cs typeface="Lato"/>
                <a:sym typeface="Lato"/>
                <a:hlinkClick r:id="rId3"/>
              </a:rPr>
              <a:t>Lovable</a:t>
            </a:r>
            <a:endParaRPr sz="1200">
              <a:solidFill>
                <a:schemeClr val="dk1"/>
              </a:solidFill>
              <a:latin typeface="Lato"/>
              <a:ea typeface="Lato"/>
              <a:cs typeface="Lato"/>
              <a:sym typeface="Lato"/>
            </a:endParaRPr>
          </a:p>
          <a:p>
            <a:pPr indent="-304800" lvl="1" marL="914400" rtl="0" algn="just">
              <a:lnSpc>
                <a:spcPct val="115000"/>
              </a:lnSpc>
              <a:spcBef>
                <a:spcPts val="0"/>
              </a:spcBef>
              <a:spcAft>
                <a:spcPts val="0"/>
              </a:spcAft>
              <a:buClr>
                <a:schemeClr val="dk1"/>
              </a:buClr>
              <a:buSzPts val="1200"/>
              <a:buFont typeface="Lato"/>
              <a:buAutoNum type="alphaLcPeriod"/>
            </a:pPr>
            <a:r>
              <a:rPr lang="en" sz="1200">
                <a:solidFill>
                  <a:schemeClr val="dk1"/>
                </a:solidFill>
                <a:latin typeface="Lato"/>
                <a:ea typeface="Lato"/>
                <a:cs typeface="Lato"/>
                <a:sym typeface="Lato"/>
              </a:rPr>
              <a:t>If students closed the tab, they can find it by clicking on the profile button in the button left corner and choosing their LinkedIn project from the dropdown list</a:t>
            </a:r>
            <a:endParaRPr sz="1200">
              <a:solidFill>
                <a:schemeClr val="dk1"/>
              </a:solidFill>
              <a:latin typeface="Lato"/>
              <a:ea typeface="Lato"/>
              <a:cs typeface="Lato"/>
              <a:sym typeface="Lato"/>
            </a:endParaRPr>
          </a:p>
          <a:p>
            <a:pPr indent="-304800" lvl="0" marL="457200" rtl="0" algn="just">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Using the prompt provided in the walkthrough, paste it into the chat in order to generate a new filtering feature.</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3a04375c27e_2_81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3a04375c27e_2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a:t>
            </a: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Instructor-Led Q&amp;A</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💬Topic: </a:t>
            </a:r>
            <a:r>
              <a:rPr lang="en" sz="1200">
                <a:solidFill>
                  <a:schemeClr val="dk1"/>
                </a:solidFill>
                <a:latin typeface="Lato"/>
                <a:ea typeface="Lato"/>
                <a:cs typeface="Lato"/>
                <a:sym typeface="Lato"/>
              </a:rPr>
              <a:t>Multi-Agent Workflow Debrief</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⏱️Time: </a:t>
            </a:r>
            <a:r>
              <a:rPr lang="en" sz="1200">
                <a:solidFill>
                  <a:schemeClr val="dk1"/>
                </a:solidFill>
                <a:latin typeface="Lato"/>
                <a:ea typeface="Lato"/>
                <a:cs typeface="Lato"/>
                <a:sym typeface="Lato"/>
              </a:rPr>
              <a:t>5</a:t>
            </a:r>
            <a:r>
              <a:rPr lang="en" sz="1200">
                <a:solidFill>
                  <a:schemeClr val="dk1"/>
                </a:solidFill>
                <a:latin typeface="Lato"/>
                <a:ea typeface="Lato"/>
                <a:cs typeface="Lato"/>
                <a:sym typeface="Lato"/>
              </a:rPr>
              <a:t> Minutes</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Instructions: </a:t>
            </a:r>
            <a:r>
              <a:rPr lang="en" sz="1200">
                <a:solidFill>
                  <a:schemeClr val="dk1"/>
                </a:solidFill>
                <a:latin typeface="Lato"/>
                <a:ea typeface="Lato"/>
                <a:cs typeface="Lato"/>
                <a:sym typeface="Lato"/>
              </a:rPr>
              <a:t>To reflect upon what you’ve learned today, discuss the following questions with students and get their insights.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This lab just lowered the 'cost' of testing a new feature on a complex, existing UI to almost zero.</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Questions: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How does this exercise change how you'd approach getting stakeholder buy-in for an iteration on your current product?</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What is one feature you've been hesitant to explore for your own product that you now feel you could prototype and test using this method?</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377c995b512_0_270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9" name="Google Shape;1689;g377c995b512_0_27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rgbClr val="CC0000"/>
                </a:solidFill>
                <a:latin typeface="Lato"/>
                <a:ea typeface="Lato"/>
                <a:cs typeface="Lato"/>
                <a:sym typeface="Lato"/>
              </a:rPr>
              <a:t>📌Note for instructors: This is an </a:t>
            </a:r>
            <a:r>
              <a:rPr i="1" lang="en" sz="1200">
                <a:solidFill>
                  <a:srgbClr val="CC0000"/>
                </a:solidFill>
                <a:latin typeface="Lato"/>
                <a:ea typeface="Lato"/>
                <a:cs typeface="Lato"/>
                <a:sym typeface="Lato"/>
              </a:rPr>
              <a:t>excellent</a:t>
            </a:r>
            <a:r>
              <a:rPr lang="en" sz="1200">
                <a:solidFill>
                  <a:srgbClr val="CC0000"/>
                </a:solidFill>
                <a:latin typeface="Lato"/>
                <a:ea typeface="Lato"/>
                <a:cs typeface="Lato"/>
                <a:sym typeface="Lato"/>
              </a:rPr>
              <a:t> spot for you to share your own personal experience with prototyping. Students love to hear how you have done things with past products, so please feel free to talk about your knowledge and experience.</a:t>
            </a:r>
            <a:br>
              <a:rPr lang="en" sz="1200">
                <a:solidFill>
                  <a:srgbClr val="CC0000"/>
                </a:solidFill>
                <a:latin typeface="Lato"/>
                <a:ea typeface="Lato"/>
                <a:cs typeface="Lato"/>
                <a:sym typeface="Lato"/>
              </a:rPr>
            </a:b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A common question you might have is: "How do I actually use this at my job?" The answer isn't about where you work; it's about what you are trying to de-risk right now: the Solution or the Problem.</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Strategic Alignment (De-Risking the Solution) </a:t>
            </a:r>
            <a:r>
              <a:rPr lang="en" sz="1200">
                <a:solidFill>
                  <a:schemeClr val="dk1"/>
                </a:solidFill>
                <a:latin typeface="Lato"/>
                <a:ea typeface="Lato"/>
                <a:cs typeface="Lato"/>
                <a:sym typeface="Lato"/>
              </a:rPr>
              <a:t>Use this mode when you have a complex vision and diverse stakeholders (like Design, Legal, and Engineering) who all speak different languages.</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The Workflow: </a:t>
            </a:r>
            <a:r>
              <a:rPr lang="en" sz="1200">
                <a:solidFill>
                  <a:schemeClr val="dk1"/>
                </a:solidFill>
                <a:latin typeface="Lato"/>
                <a:ea typeface="Lato"/>
                <a:cs typeface="Lato"/>
                <a:sym typeface="Lato"/>
              </a:rPr>
              <a:t>You stop writing static PRDs that get misinterpreted. You use the prototype as a "Living Spec."</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The Win:</a:t>
            </a:r>
            <a:r>
              <a:rPr lang="en" sz="1200">
                <a:solidFill>
                  <a:schemeClr val="dk1"/>
                </a:solidFill>
                <a:latin typeface="Lato"/>
                <a:ea typeface="Lato"/>
                <a:cs typeface="Lato"/>
                <a:sym typeface="Lato"/>
              </a:rPr>
              <a:t> Instead of arguing over a document, you hand off a live link. You show Engineering exactly how the logic works and show Legal exactly what the user sees. This kills the "misinterpretation loop" instantly, ensuring zero expensive rework.</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Validation Velocity (De-Risking the Problem) </a:t>
            </a:r>
            <a:r>
              <a:rPr lang="en" sz="1200">
                <a:solidFill>
                  <a:schemeClr val="dk1"/>
                </a:solidFill>
                <a:latin typeface="Lato"/>
                <a:ea typeface="Lato"/>
                <a:cs typeface="Lato"/>
                <a:sym typeface="Lato"/>
              </a:rPr>
              <a:t>Use this mode when you are hunting for value and don't know if users even want the feature yet.</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The Workflow:</a:t>
            </a:r>
            <a:r>
              <a:rPr lang="en" sz="1200">
                <a:solidFill>
                  <a:schemeClr val="dk1"/>
                </a:solidFill>
                <a:latin typeface="Lato"/>
                <a:ea typeface="Lato"/>
                <a:cs typeface="Lato"/>
                <a:sym typeface="Lato"/>
              </a:rPr>
              <a:t> You don't wait for resources. You treat the prototype as a "Test Subject." You ship the live link to users immediately to get behavioral data (clicks and usage).</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The Win:</a:t>
            </a:r>
            <a:r>
              <a:rPr lang="en" sz="1200">
                <a:solidFill>
                  <a:schemeClr val="dk1"/>
                </a:solidFill>
                <a:latin typeface="Lato"/>
                <a:ea typeface="Lato"/>
                <a:cs typeface="Lato"/>
                <a:sym typeface="Lato"/>
              </a:rPr>
              <a:t> If the data is poor, you pivot or delete it instantly. You find out the idea isn't viable before you commit code or resources, ensuring zero wasted runway</a:t>
            </a:r>
            <a:endParaRPr sz="1200">
              <a:solidFill>
                <a:schemeClr val="dk1"/>
              </a:solidFill>
              <a:latin typeface="Lato"/>
              <a:ea typeface="Lato"/>
              <a:cs typeface="Lato"/>
              <a:sym typeface="La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37af44d6737_0_369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37af44d6737_0_3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a:solidFill>
                <a:srgbClr val="103869"/>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Finally, let's close with the four operating principles that define this new way of working. We know why we're doing it, but how do you actually work this way on a Tuesday morning? You need to break four traditional PM habits.</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Technical Autonomy (Build With Intent): </a:t>
            </a:r>
            <a:r>
              <a:rPr lang="en" sz="1200">
                <a:solidFill>
                  <a:schemeClr val="dk1"/>
                </a:solidFill>
                <a:latin typeface="Lato"/>
                <a:ea typeface="Lato"/>
                <a:cs typeface="Lato"/>
                <a:sym typeface="Lato"/>
              </a:rPr>
              <a:t>It is easy to get lost in the "magic" of the tool. The pro move is to anchor yourself. Use your Simplified PRD as the source of truth. If the prompt doesn't solve a problem defined in the PRD, don't write it. This ensures you are building value, not just noise .</a:t>
            </a:r>
            <a:endParaRPr sz="1200">
              <a:solidFill>
                <a:schemeClr val="dk1"/>
              </a:solidFill>
              <a:latin typeface="Lato"/>
              <a:ea typeface="Lato"/>
              <a:cs typeface="Lato"/>
              <a:sym typeface="Lato"/>
            </a:endParaRPr>
          </a:p>
          <a:p>
            <a:pPr indent="-304800" lvl="1" marL="914400" rtl="0" algn="l">
              <a:spcBef>
                <a:spcPts val="1000"/>
              </a:spcBef>
              <a:spcAft>
                <a:spcPts val="0"/>
              </a:spcAft>
              <a:buClr>
                <a:schemeClr val="dk1"/>
              </a:buClr>
              <a:buSzPts val="1200"/>
              <a:buFont typeface="Lato"/>
              <a:buChar char="○"/>
            </a:pPr>
            <a:r>
              <a:rPr lang="en" sz="1200">
                <a:solidFill>
                  <a:schemeClr val="dk1"/>
                </a:solidFill>
                <a:latin typeface="Lato"/>
                <a:ea typeface="Lato"/>
                <a:cs typeface="Lato"/>
                <a:sym typeface="Lato"/>
              </a:rPr>
              <a:t>More on what to include in your simplified PRD in Module 3.</a:t>
            </a:r>
            <a:endParaRPr sz="1200">
              <a:solidFill>
                <a:schemeClr val="dk1"/>
              </a:solidFill>
              <a:latin typeface="Lato"/>
              <a:ea typeface="Lato"/>
              <a:cs typeface="Lato"/>
              <a:sym typeface="Lato"/>
            </a:endParaRPr>
          </a:p>
          <a:p>
            <a:pPr indent="-304800" lvl="0" marL="457200" rtl="0" algn="l">
              <a:spcBef>
                <a:spcPts val="100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Instant Validation (Ship Imperfection): </a:t>
            </a:r>
            <a:r>
              <a:rPr lang="en" sz="1200">
                <a:solidFill>
                  <a:schemeClr val="dk1"/>
                </a:solidFill>
                <a:latin typeface="Lato"/>
                <a:ea typeface="Lato"/>
                <a:cs typeface="Lato"/>
                <a:sym typeface="Lato"/>
              </a:rPr>
              <a:t>We are trained to polish. You need to unlearn that. In this model, "perfect" means "too late." Your goal is Signal. If you wait until the UI is pretty, you've wasted days. Ship the rough version. If users click the ugly button, you have a business case. If they don't, no amount of polish would have saved it .</a:t>
            </a:r>
            <a:endParaRPr sz="1200">
              <a:solidFill>
                <a:schemeClr val="dk1"/>
              </a:solidFill>
              <a:latin typeface="Lato"/>
              <a:ea typeface="Lato"/>
              <a:cs typeface="Lato"/>
              <a:sym typeface="Lato"/>
            </a:endParaRPr>
          </a:p>
          <a:p>
            <a:pPr indent="-304800" lvl="0" marL="457200" rtl="0" algn="l">
              <a:spcBef>
                <a:spcPts val="100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Functional Alignment (Bridge The Gap): </a:t>
            </a:r>
            <a:r>
              <a:rPr lang="en" sz="1200">
                <a:solidFill>
                  <a:schemeClr val="dk1"/>
                </a:solidFill>
                <a:latin typeface="Lato"/>
                <a:ea typeface="Lato"/>
                <a:cs typeface="Lato"/>
                <a:sym typeface="Lato"/>
              </a:rPr>
              <a:t>This is your superpower with Engineering. Stop writing 20-page docs that get misinterpreted. Hand them a "Reference Implementation." When you show them exactly how the data loads or how the interaction feels, you cut weeks of "clarification meetings" out of the schedule .</a:t>
            </a:r>
            <a:endParaRPr sz="1200">
              <a:solidFill>
                <a:schemeClr val="dk1"/>
              </a:solidFill>
              <a:latin typeface="Lato"/>
              <a:ea typeface="Lato"/>
              <a:cs typeface="Lato"/>
              <a:sym typeface="Lato"/>
            </a:endParaRPr>
          </a:p>
          <a:p>
            <a:pPr indent="-304800" lvl="0" marL="457200" rtl="0" algn="l">
              <a:spcBef>
                <a:spcPts val="1000"/>
              </a:spcBef>
              <a:spcAft>
                <a:spcPts val="1000"/>
              </a:spcAft>
              <a:buClr>
                <a:schemeClr val="dk1"/>
              </a:buClr>
              <a:buSzPts val="1200"/>
              <a:buFont typeface="Lato"/>
              <a:buAutoNum type="arabicPeriod"/>
            </a:pPr>
            <a:r>
              <a:rPr b="1" lang="en" sz="1200">
                <a:solidFill>
                  <a:schemeClr val="dk1"/>
                </a:solidFill>
                <a:latin typeface="Lato"/>
                <a:ea typeface="Lato"/>
                <a:cs typeface="Lato"/>
                <a:sym typeface="Lato"/>
              </a:rPr>
              <a:t>Strategic Focus (Embrace Disposability): </a:t>
            </a:r>
            <a:r>
              <a:rPr lang="en" sz="1200">
                <a:solidFill>
                  <a:schemeClr val="dk1"/>
                </a:solidFill>
                <a:latin typeface="Lato"/>
                <a:ea typeface="Lato"/>
                <a:cs typeface="Lato"/>
                <a:sym typeface="Lato"/>
              </a:rPr>
              <a:t>This is the hardest shift. You built it, so you want to keep it. Don't. The prototype is disposable. Its only job was to prove the idea. Once validated, let it go. The asset isn't the code you wrote; the asset is the confidence you gained to build the real thing </a:t>
            </a:r>
            <a:r>
              <a:rPr b="1" lang="en" sz="1200">
                <a:solidFill>
                  <a:schemeClr val="dk1"/>
                </a:solidFill>
                <a:latin typeface="Lato"/>
                <a:ea typeface="Lato"/>
                <a:cs typeface="Lato"/>
                <a:sym typeface="Lato"/>
              </a:rPr>
              <a: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3aaa7a2fd97_0_30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3aaa7a2fd97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b="1" lang="en" sz="1200">
                <a:solidFill>
                  <a:srgbClr val="CC0000"/>
                </a:solidFill>
                <a:latin typeface="Lato"/>
                <a:ea typeface="Lato"/>
                <a:cs typeface="Lato"/>
                <a:sym typeface="Lato"/>
              </a:rPr>
              <a:t>📌 Note for instructor: </a:t>
            </a:r>
            <a:r>
              <a:rPr lang="en" sz="1200">
                <a:solidFill>
                  <a:srgbClr val="CC0000"/>
                </a:solidFill>
                <a:latin typeface="Lato"/>
                <a:ea typeface="Lato"/>
                <a:cs typeface="Lato"/>
                <a:sym typeface="Lato"/>
              </a:rPr>
              <a:t>Use this slide as a way to not only share today’s accomplishments but get students excited about what’s to come!</a:t>
            </a:r>
            <a:endParaRPr sz="1200">
              <a:solidFill>
                <a:srgbClr val="CC0000"/>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As we wrap up today, let’s look at the math of your new operating model. This isn't just about speed; it's about velocity and leverage.</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In your day job, how long does it usually take to go from "I have an idea" to "I am holding a working app"? Two weeks? A month? You write docs, you wait for design, you wait for engineering. Look at what you did today. You walked in here with nothing. In 15 minutes, you cloned a major social network. You didn't write code. You didn't ask a developer. You just built it.</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You have collapsed a 2-week sprint into 15 minutes. That isn't just "faster, that is independence. You are leaving this room as a Builder.</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Coming up in Module 2, we stop cloning other people's apps and start building yours. We’re going to take this raw speed and apply it to Advanced Prompting so you can build anything you can imagine.</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37faaa7c5f6_1_35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37faaa7c5f6_1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1241AF"/>
                </a:solidFill>
                <a:latin typeface="Poppins"/>
                <a:ea typeface="Poppins"/>
                <a:cs typeface="Poppins"/>
                <a:sym typeface="Poppins"/>
              </a:rPr>
              <a:t>AI Prototyping Certification Syllabus</a:t>
            </a:r>
            <a:endParaRPr b="1">
              <a:solidFill>
                <a:srgbClr val="1241AF"/>
              </a:solidFill>
              <a:latin typeface="Poppins"/>
              <a:ea typeface="Poppins"/>
              <a:cs typeface="Poppins"/>
              <a:sym typeface="Poppins"/>
            </a:endParaRPr>
          </a:p>
          <a:p>
            <a:pPr indent="0" lvl="0" marL="0" rtl="0" algn="l">
              <a:spcBef>
                <a:spcPts val="0"/>
              </a:spcBef>
              <a:spcAft>
                <a:spcPts val="0"/>
              </a:spcAft>
              <a:buNone/>
            </a:pPr>
            <a:r>
              <a:rPr lang="en">
                <a:solidFill>
                  <a:srgbClr val="7F7F7F"/>
                </a:solidFill>
                <a:latin typeface="Poppins SemiBold"/>
                <a:ea typeface="Poppins SemiBold"/>
                <a:cs typeface="Poppins SemiBold"/>
                <a:sym typeface="Poppins SemiBold"/>
              </a:rPr>
              <a:t>Build, test, and ship interactive AI prototypes that turn ideas into working products in record time.</a:t>
            </a:r>
            <a:endParaRPr b="1">
              <a:solidFill>
                <a:srgbClr val="8686FF"/>
              </a:solidFill>
              <a:latin typeface="Poppins"/>
              <a:ea typeface="Poppins"/>
              <a:cs typeface="Poppins"/>
              <a:sym typeface="Poppi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377cd36b593_0_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377cd36b5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At the end of each module, recap key concepts and content covered in today’s lesson.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3652828a074_1_2240:notes"/>
          <p:cNvSpPr/>
          <p:nvPr>
            <p:ph idx="2" type="sldImg"/>
          </p:nvPr>
        </p:nvSpPr>
        <p:spPr>
          <a:xfrm>
            <a:off x="960120" y="1143000"/>
            <a:ext cx="4937700" cy="30861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3652828a074_1_22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200">
              <a:solidFill>
                <a:srgbClr val="CC0000"/>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br>
              <a:rPr b="1" lang="en" sz="1200">
                <a:solidFill>
                  <a:schemeClr val="dk1"/>
                </a:solidFill>
                <a:latin typeface="Lato"/>
                <a:ea typeface="Lato"/>
                <a:cs typeface="Lato"/>
                <a:sym typeface="Lato"/>
              </a:rPr>
            </a:br>
            <a:r>
              <a:rPr b="1" lang="en" sz="1200">
                <a:solidFill>
                  <a:schemeClr val="dk1"/>
                </a:solidFill>
                <a:latin typeface="Lato"/>
                <a:ea typeface="Lato"/>
                <a:cs typeface="Lato"/>
                <a:sym typeface="Lato"/>
              </a:rPr>
              <a:t>📌 Note: that the “Extra Practice” section is optional for students who want to get additional practice with more advanced topics or explore further </a:t>
            </a:r>
            <a:r>
              <a:rPr b="1" lang="en" sz="1200" u="sng">
                <a:solidFill>
                  <a:schemeClr val="dk1"/>
                </a:solidFill>
                <a:latin typeface="Lato"/>
                <a:ea typeface="Lato"/>
                <a:cs typeface="Lato"/>
                <a:sym typeface="Lato"/>
              </a:rPr>
              <a:t>on their own time.</a:t>
            </a:r>
            <a:endParaRPr sz="1200" u="sng">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Next Session:</a:t>
            </a:r>
            <a:r>
              <a:rPr lang="en" sz="1200">
                <a:solidFill>
                  <a:schemeClr val="dk1"/>
                </a:solidFill>
                <a:latin typeface="Lato"/>
                <a:ea typeface="Lato"/>
                <a:cs typeface="Lato"/>
                <a:sym typeface="Lato"/>
              </a:rPr>
              <a:t> Give a brief overview of what students can expect during the next session.</a:t>
            </a:r>
            <a:endParaRPr b="1" sz="1200">
              <a:solidFill>
                <a:schemeClr val="dk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768" name="Google Shape;1768;g3652828a074_1_224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39e1f991912_0_406: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1776" name="Google Shape;1776;g39e1f991912_0_40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b="1">
              <a:solidFill>
                <a:schemeClr val="dk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Lato"/>
                <a:ea typeface="Lato"/>
                <a:cs typeface="Lato"/>
                <a:sym typeface="Lato"/>
              </a:rPr>
              <a:t>We will be having daily surveys at the end of each class, and your opinion matters to us. </a:t>
            </a:r>
            <a:endParaRPr sz="1200">
              <a:solidFill>
                <a:schemeClr val="dk1"/>
              </a:solidFill>
              <a:latin typeface="Lato"/>
              <a:ea typeface="Lato"/>
              <a:cs typeface="Lato"/>
              <a:sym typeface="Lato"/>
            </a:endParaRPr>
          </a:p>
          <a:p>
            <a:pPr indent="-304800" lvl="0" marL="457200" rtl="0" algn="l">
              <a:lnSpc>
                <a:spcPct val="115000"/>
              </a:lnSpc>
              <a:spcBef>
                <a:spcPts val="1200"/>
              </a:spcBef>
              <a:spcAft>
                <a:spcPts val="0"/>
              </a:spcAft>
              <a:buClr>
                <a:schemeClr val="dk1"/>
              </a:buClr>
              <a:buSzPts val="1200"/>
              <a:buFont typeface="Lato"/>
              <a:buChar char="●"/>
            </a:pPr>
            <a:r>
              <a:rPr lang="en" sz="1200">
                <a:solidFill>
                  <a:schemeClr val="dk1"/>
                </a:solidFill>
                <a:latin typeface="Lato"/>
                <a:ea typeface="Lato"/>
                <a:cs typeface="Lato"/>
                <a:sym typeface="Lato"/>
              </a:rPr>
              <a:t>This is crucial in making sure our team can learn the best way to support you, and if we are also hitting the mark, Like real product managers, we would want to iterate and adjust so that we can support your needs. </a:t>
            </a:r>
            <a:endParaRPr sz="1200">
              <a:solidFill>
                <a:schemeClr val="dk1"/>
              </a:solidFill>
              <a:latin typeface="Lato"/>
              <a:ea typeface="Lato"/>
              <a:cs typeface="Lato"/>
              <a:sym typeface="Lato"/>
            </a:endParaRPr>
          </a:p>
          <a:p>
            <a:pPr indent="0" lvl="0" marL="0" rtl="0" algn="l">
              <a:spcBef>
                <a:spcPts val="1200"/>
              </a:spcBef>
              <a:spcAft>
                <a:spcPts val="0"/>
              </a:spcAft>
              <a:buNone/>
            </a:pPr>
            <a:r>
              <a:t/>
            </a:r>
            <a:endParaRPr>
              <a:latin typeface="Inter"/>
              <a:ea typeface="Inter"/>
              <a:cs typeface="Inter"/>
              <a:sym typeface="Inte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3652828a074_1_2590:notes"/>
          <p:cNvSpPr/>
          <p:nvPr>
            <p:ph idx="2" type="sldImg"/>
          </p:nvPr>
        </p:nvSpPr>
        <p:spPr>
          <a:xfrm>
            <a:off x="960120" y="1143000"/>
            <a:ext cx="4937700" cy="3086100"/>
          </a:xfrm>
          <a:custGeom>
            <a:rect b="b" l="l" r="r" t="t"/>
            <a:pathLst>
              <a:path extrusionOk="0" h="120000" w="120000">
                <a:moveTo>
                  <a:pt x="0" y="0"/>
                </a:moveTo>
                <a:lnTo>
                  <a:pt x="120000" y="0"/>
                </a:lnTo>
                <a:lnTo>
                  <a:pt x="120000" y="120000"/>
                </a:lnTo>
                <a:lnTo>
                  <a:pt x="0" y="120000"/>
                </a:lnTo>
                <a:close/>
              </a:path>
            </a:pathLst>
          </a:custGeom>
        </p:spPr>
      </p:sp>
      <p:sp>
        <p:nvSpPr>
          <p:cNvPr id="1786" name="Google Shape;1786;g3652828a074_1_25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 </a:t>
            </a:r>
            <a:r>
              <a:rPr lang="en" sz="1400">
                <a:solidFill>
                  <a:srgbClr val="7F7F7F"/>
                </a:solidFill>
                <a:latin typeface="Poppins SemiBold"/>
                <a:ea typeface="Poppins SemiBold"/>
                <a:cs typeface="Poppins SemiBold"/>
                <a:sym typeface="Poppins SemiBold"/>
              </a:rPr>
              <a:t>Resources</a:t>
            </a:r>
            <a:endParaRPr b="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Here are resources students can leverage to  deepen their knowledge of what we have covered in this class, as well as all materials used for activities.</a:t>
            </a:r>
            <a:endParaRPr b="1" sz="1200">
              <a:solidFill>
                <a:schemeClr val="dk1"/>
              </a:solidFill>
              <a:latin typeface="Lato"/>
              <a:ea typeface="Lato"/>
              <a:cs typeface="Lato"/>
              <a:sym typeface="Lato"/>
            </a:endParaRPr>
          </a:p>
          <a:p>
            <a:pPr indent="0" lvl="0" marL="0" rtl="0" algn="just">
              <a:spcBef>
                <a:spcPts val="0"/>
              </a:spcBef>
              <a:spcAft>
                <a:spcPts val="0"/>
              </a:spcAft>
              <a:buClr>
                <a:schemeClr val="dk1"/>
              </a:buClr>
              <a:buSzPts val="1100"/>
              <a:buFont typeface="Arial"/>
              <a:buNone/>
            </a:pPr>
            <a:r>
              <a:t/>
            </a:r>
            <a:endParaRPr b="1" sz="1200">
              <a:solidFill>
                <a:schemeClr val="dk1"/>
              </a:solidFill>
              <a:latin typeface="Lato"/>
              <a:ea typeface="Lato"/>
              <a:cs typeface="Lato"/>
              <a:sym typeface="Lato"/>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p:txBody>
      </p:sp>
      <p:sp>
        <p:nvSpPr>
          <p:cNvPr id="1787" name="Google Shape;1787;g3652828a074_1_259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34567c1baa1_0_16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25" name="Google Shape;1825;g34567c1baa1_0_1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3C4856"/>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Q&amp;A</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This is a chance to dive deeper into the topics covered and answer any additional questions students may have!</a:t>
            </a:r>
            <a:endParaRPr b="1">
              <a:solidFill>
                <a:schemeClr val="dk1"/>
              </a:solidFill>
              <a:latin typeface="Inter"/>
              <a:ea typeface="Inter"/>
              <a:cs typeface="Inter"/>
              <a:sym typeface="Inte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g3bbc0d4dd47_0_39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830" name="Google Shape;1830;g3bbc0d4dd47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Thank you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3952940b604_1_40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3952940b604_1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just">
              <a:lnSpc>
                <a:spcPct val="115000"/>
              </a:lnSpc>
              <a:spcBef>
                <a:spcPts val="0"/>
              </a:spcBef>
              <a:spcAft>
                <a:spcPts val="0"/>
              </a:spcAft>
              <a:buClr>
                <a:schemeClr val="dk1"/>
              </a:buClr>
              <a:buSzPts val="1100"/>
              <a:buFont typeface="Arial"/>
              <a:buNone/>
            </a:pPr>
            <a:r>
              <a:rPr b="1" lang="en" sz="1200">
                <a:solidFill>
                  <a:srgbClr val="CC0000"/>
                </a:solidFill>
                <a:latin typeface="Lato"/>
                <a:ea typeface="Lato"/>
                <a:cs typeface="Lato"/>
                <a:sym typeface="Lato"/>
              </a:rPr>
              <a:t>📌Note for instructors: Please </a:t>
            </a:r>
            <a:r>
              <a:rPr b="1" lang="en" sz="1200" u="sng">
                <a:solidFill>
                  <a:srgbClr val="CC0000"/>
                </a:solidFill>
                <a:latin typeface="Lato"/>
                <a:ea typeface="Lato"/>
                <a:cs typeface="Lato"/>
                <a:sym typeface="Lato"/>
              </a:rPr>
              <a:t>do not share the link to the slide deck with students.</a:t>
            </a:r>
            <a:r>
              <a:rPr b="1" lang="en" sz="1200">
                <a:solidFill>
                  <a:srgbClr val="CC0000"/>
                </a:solidFill>
                <a:latin typeface="Lato"/>
                <a:ea typeface="Lato"/>
                <a:cs typeface="Lato"/>
                <a:sym typeface="Lato"/>
              </a:rPr>
              <a:t> If they want to view the deck, send them to the LMS where they can view it from there. </a:t>
            </a:r>
            <a:br>
              <a:rPr b="1" lang="en" sz="1200">
                <a:solidFill>
                  <a:srgbClr val="CC0000"/>
                </a:solidFill>
                <a:latin typeface="Lato"/>
                <a:ea typeface="Lato"/>
                <a:cs typeface="Lato"/>
                <a:sym typeface="Lato"/>
              </a:rPr>
            </a:br>
            <a:endParaRPr b="1" sz="1200">
              <a:solidFill>
                <a:srgbClr val="CC0000"/>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Where to access content?</a:t>
            </a: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You can</a:t>
            </a:r>
            <a:r>
              <a:rPr lang="en" sz="1200" u="sng">
                <a:solidFill>
                  <a:schemeClr val="dk1"/>
                </a:solidFill>
                <a:latin typeface="Lato"/>
                <a:ea typeface="Lato"/>
                <a:cs typeface="Lato"/>
                <a:sym typeface="Lato"/>
              </a:rPr>
              <a:t> view the deck</a:t>
            </a:r>
            <a:r>
              <a:rPr lang="en" sz="1200">
                <a:solidFill>
                  <a:schemeClr val="dk1"/>
                </a:solidFill>
                <a:latin typeface="Lato"/>
                <a:ea typeface="Lato"/>
                <a:cs typeface="Lato"/>
                <a:sym typeface="Lato"/>
              </a:rPr>
              <a:t> from Docebo. </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ℹ️ All students should have access to the LMS (Docebo) with all the class materials by now. If not, please reach out to Student Success directly in Slack. </a:t>
            </a:r>
            <a:endParaRPr sz="1200">
              <a:solidFill>
                <a:schemeClr val="dk1"/>
              </a:solidFill>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39f5e0b94ad_0_82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39f5e0b94ad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Take this time to introduce yourself and get to know your students! Share your personal story: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What’s your background and personal story?</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How did you get into Product Management and your current field?</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What are some significant milestones in your career or life you want to share?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Ask a few students if they would also like to introduce themselves, but note:</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ℹ️ If you have a large amount of students, make sure that these interactions are shared on Slack to keep timing on track.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39cd84dbb44_1_26: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39cd84dbb44_1_2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a:t>
            </a: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Instructor-Led Q&amp;A</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💬Topic: </a:t>
            </a:r>
            <a:r>
              <a:rPr lang="en" sz="1200">
                <a:solidFill>
                  <a:schemeClr val="dk1"/>
                </a:solidFill>
                <a:latin typeface="Lato"/>
                <a:ea typeface="Lato"/>
                <a:cs typeface="Lato"/>
                <a:sym typeface="Lato"/>
              </a:rPr>
              <a:t>AI Prototyping Experience</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⏱️Time: </a:t>
            </a:r>
            <a:r>
              <a:rPr lang="en" sz="1200">
                <a:solidFill>
                  <a:schemeClr val="dk1"/>
                </a:solidFill>
                <a:latin typeface="Lato"/>
                <a:ea typeface="Lato"/>
                <a:cs typeface="Lato"/>
                <a:sym typeface="Lato"/>
              </a:rPr>
              <a:t>10 Minutes</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To get you thinking, opening up and sharing your personal experience and knowledge with AI prototyping, discuss the questions on the slide.</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Questions: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Do you have any experience with AI prototyping?</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If yes, what tools have you used? How has your experience been?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If you don’t have any experience with AI prototyping, what potential do you see it having in your day-to-day work life?</a:t>
            </a:r>
            <a:endParaRPr sz="1200">
              <a:solidFill>
                <a:schemeClr val="dk1"/>
              </a:solidFill>
              <a:latin typeface="Lato"/>
              <a:ea typeface="Lato"/>
              <a:cs typeface="Lato"/>
              <a:sym typeface="La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3bb5395fdb3_0_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3bb5395fdb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3b6f4144dfe_0_25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3b6f4144dfe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b="1" sz="1200">
              <a:solidFill>
                <a:srgbClr val="CC0000"/>
              </a:solidFill>
              <a:latin typeface="Lato"/>
              <a:ea typeface="Lato"/>
              <a:cs typeface="Lato"/>
              <a:sym typeface="Lato"/>
            </a:endParaRPr>
          </a:p>
          <a:p>
            <a:pPr indent="0" lvl="0" marL="0" rtl="0" algn="l">
              <a:spcBef>
                <a:spcPts val="0"/>
              </a:spcBef>
              <a:spcAft>
                <a:spcPts val="0"/>
              </a:spcAft>
              <a:buNone/>
            </a:pPr>
            <a:r>
              <a:t/>
            </a:r>
            <a:endParaRPr b="1" sz="1200">
              <a:solidFill>
                <a:srgbClr val="CC0000"/>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rgbClr val="CC0000"/>
                </a:solidFill>
                <a:latin typeface="Lato"/>
                <a:ea typeface="Lato"/>
                <a:cs typeface="Lato"/>
                <a:sym typeface="Lato"/>
              </a:rPr>
              <a:t>📌 Note for instructors: </a:t>
            </a:r>
            <a:r>
              <a:rPr lang="en" sz="1200">
                <a:solidFill>
                  <a:srgbClr val="CC0000"/>
                </a:solidFill>
                <a:latin typeface="Lato"/>
                <a:ea typeface="Lato"/>
                <a:cs typeface="Lato"/>
                <a:sym typeface="Lato"/>
              </a:rPr>
              <a:t>Please play this 3.5 minute video which explains in greater detail the requirements for students to complete their final project. </a:t>
            </a:r>
            <a:endParaRPr sz="1200">
              <a:solidFill>
                <a:srgbClr val="CC0000"/>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0.gif"/></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0.gi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0.gif"/></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title="Mesh Holographic Gradients - Dark Gradient 22.png"/>
          <p:cNvPicPr preferRelativeResize="0"/>
          <p:nvPr/>
        </p:nvPicPr>
        <p:blipFill rotWithShape="1">
          <a:blip r:embed="rId2">
            <a:alphaModFix/>
          </a:blip>
          <a:srcRect b="0" l="0" r="9999" t="0"/>
          <a:stretch/>
        </p:blipFill>
        <p:spPr>
          <a:xfrm>
            <a:off x="0" y="0"/>
            <a:ext cx="9143997" cy="5715000"/>
          </a:xfrm>
          <a:prstGeom prst="rect">
            <a:avLst/>
          </a:prstGeom>
          <a:noFill/>
          <a:ln>
            <a:noFill/>
          </a:ln>
        </p:spPr>
      </p:pic>
      <p:pic>
        <p:nvPicPr>
          <p:cNvPr id="10" name="Google Shape;10;p2"/>
          <p:cNvPicPr preferRelativeResize="0"/>
          <p:nvPr/>
        </p:nvPicPr>
        <p:blipFill rotWithShape="1">
          <a:blip r:embed="rId3">
            <a:alphaModFix/>
          </a:blip>
          <a:srcRect b="0" l="0" r="0" t="0"/>
          <a:stretch/>
        </p:blipFill>
        <p:spPr>
          <a:xfrm>
            <a:off x="457200" y="457209"/>
            <a:ext cx="316413" cy="390600"/>
          </a:xfrm>
          <a:prstGeom prst="rect">
            <a:avLst/>
          </a:prstGeom>
          <a:noFill/>
          <a:ln>
            <a:noFill/>
          </a:ln>
        </p:spPr>
      </p:pic>
      <p:sp>
        <p:nvSpPr>
          <p:cNvPr id="11" name="Google Shape;11;p2"/>
          <p:cNvSpPr/>
          <p:nvPr/>
        </p:nvSpPr>
        <p:spPr>
          <a:xfrm>
            <a:off x="984762" y="561375"/>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2" name="Google Shape;12;p2"/>
          <p:cNvSpPr txBox="1"/>
          <p:nvPr/>
        </p:nvSpPr>
        <p:spPr>
          <a:xfrm>
            <a:off x="8081975" y="49840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accent4"/>
                </a:solidFill>
                <a:latin typeface="Poppins Medium"/>
                <a:ea typeface="Poppins Medium"/>
                <a:cs typeface="Poppins Medium"/>
                <a:sym typeface="Poppins Medium"/>
              </a:rPr>
              <a:t>2025</a:t>
            </a:r>
            <a:endParaRPr sz="1600">
              <a:solidFill>
                <a:schemeClr val="accent4"/>
              </a:solidFill>
              <a:latin typeface="Poppins Medium"/>
              <a:ea typeface="Poppins Medium"/>
              <a:cs typeface="Poppins Medium"/>
              <a:sym typeface="Poppins Medium"/>
            </a:endParaRPr>
          </a:p>
        </p:txBody>
      </p:sp>
      <p:sp>
        <p:nvSpPr>
          <p:cNvPr id="13" name="Google Shape;13;p2"/>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 name="Google Shape;14;p2"/>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44" name="Shape 44"/>
        <p:cNvGrpSpPr/>
        <p:nvPr/>
      </p:nvGrpSpPr>
      <p:grpSpPr>
        <a:xfrm>
          <a:off x="0" y="0"/>
          <a:ext cx="0" cy="0"/>
          <a:chOff x="0" y="0"/>
          <a:chExt cx="0" cy="0"/>
        </a:xfrm>
      </p:grpSpPr>
      <p:sp>
        <p:nvSpPr>
          <p:cNvPr id="45" name="Google Shape;45;p11"/>
          <p:cNvSpPr/>
          <p:nvPr/>
        </p:nvSpPr>
        <p:spPr>
          <a:xfrm>
            <a:off x="4572000" y="457200"/>
            <a:ext cx="4114800" cy="480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1"/>
          <p:cNvSpPr txBox="1"/>
          <p:nvPr>
            <p:ph idx="1" type="body"/>
          </p:nvPr>
        </p:nvSpPr>
        <p:spPr>
          <a:xfrm>
            <a:off x="4572000" y="457200"/>
            <a:ext cx="4114800" cy="4800600"/>
          </a:xfrm>
          <a:prstGeom prst="rect">
            <a:avLst/>
          </a:prstGeom>
        </p:spPr>
        <p:txBody>
          <a:bodyPr anchorCtr="0" anchor="ctr" bIns="182875" lIns="182875" spcFirstLastPara="1" rIns="182875" wrap="square" tIns="182875">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7" name="Google Shape;47;p11"/>
          <p:cNvSpPr txBox="1"/>
          <p:nvPr>
            <p:ph type="title"/>
          </p:nvPr>
        </p:nvSpPr>
        <p:spPr>
          <a:xfrm>
            <a:off x="457200" y="457200"/>
            <a:ext cx="3656700" cy="25680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48" name="Google Shape;48;p11"/>
          <p:cNvSpPr txBox="1"/>
          <p:nvPr>
            <p:ph idx="2" type="subTitle"/>
          </p:nvPr>
        </p:nvSpPr>
        <p:spPr>
          <a:xfrm>
            <a:off x="457200" y="3025250"/>
            <a:ext cx="3656700" cy="2232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447" name="Shape 447"/>
        <p:cNvGrpSpPr/>
        <p:nvPr/>
      </p:nvGrpSpPr>
      <p:grpSpPr>
        <a:xfrm>
          <a:off x="0" y="0"/>
          <a:ext cx="0" cy="0"/>
          <a:chOff x="0" y="0"/>
          <a:chExt cx="0" cy="0"/>
        </a:xfrm>
      </p:grpSpPr>
      <p:sp>
        <p:nvSpPr>
          <p:cNvPr id="448" name="Google Shape;448;p102"/>
          <p:cNvSpPr/>
          <p:nvPr/>
        </p:nvSpPr>
        <p:spPr>
          <a:xfrm>
            <a:off x="4572000" y="457200"/>
            <a:ext cx="4114800" cy="480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02"/>
          <p:cNvSpPr txBox="1"/>
          <p:nvPr>
            <p:ph idx="1" type="body"/>
          </p:nvPr>
        </p:nvSpPr>
        <p:spPr>
          <a:xfrm>
            <a:off x="4572000" y="457200"/>
            <a:ext cx="4114800" cy="4800600"/>
          </a:xfrm>
          <a:prstGeom prst="rect">
            <a:avLst/>
          </a:prstGeom>
        </p:spPr>
        <p:txBody>
          <a:bodyPr anchorCtr="0" anchor="ctr" bIns="182875" lIns="182875" spcFirstLastPara="1" rIns="182875" wrap="square" tIns="182875">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0" name="Google Shape;450;p102"/>
          <p:cNvSpPr txBox="1"/>
          <p:nvPr>
            <p:ph type="title"/>
          </p:nvPr>
        </p:nvSpPr>
        <p:spPr>
          <a:xfrm>
            <a:off x="457200" y="457200"/>
            <a:ext cx="3656700" cy="25680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SzPts val="4800"/>
              <a:buNone/>
              <a:defRPr sz="48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451" name="Google Shape;451;p102"/>
          <p:cNvSpPr txBox="1"/>
          <p:nvPr>
            <p:ph idx="2" type="subTitle"/>
          </p:nvPr>
        </p:nvSpPr>
        <p:spPr>
          <a:xfrm>
            <a:off x="457200" y="3025250"/>
            <a:ext cx="3656700" cy="2232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2" name="Shape 452"/>
        <p:cNvGrpSpPr/>
        <p:nvPr/>
      </p:nvGrpSpPr>
      <p:grpSpPr>
        <a:xfrm>
          <a:off x="0" y="0"/>
          <a:ext cx="0" cy="0"/>
          <a:chOff x="0" y="0"/>
          <a:chExt cx="0" cy="0"/>
        </a:xfrm>
      </p:grpSpPr>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453" name="Shape 453"/>
        <p:cNvGrpSpPr/>
        <p:nvPr/>
      </p:nvGrpSpPr>
      <p:grpSpPr>
        <a:xfrm>
          <a:off x="0" y="0"/>
          <a:ext cx="0" cy="0"/>
          <a:chOff x="0" y="0"/>
          <a:chExt cx="0" cy="0"/>
        </a:xfrm>
      </p:grpSpPr>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454" name="Shape 454"/>
        <p:cNvGrpSpPr/>
        <p:nvPr/>
      </p:nvGrpSpPr>
      <p:grpSpPr>
        <a:xfrm>
          <a:off x="0" y="0"/>
          <a:ext cx="0" cy="0"/>
          <a:chOff x="0" y="0"/>
          <a:chExt cx="0" cy="0"/>
        </a:xfrm>
      </p:grpSpPr>
      <p:sp>
        <p:nvSpPr>
          <p:cNvPr id="455" name="Google Shape;455;p105"/>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b="1"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None/>
              <a:defRPr sz="1200">
                <a:solidFill>
                  <a:schemeClr val="accent1"/>
                </a:solidFill>
              </a:defRPr>
            </a:lvl2pPr>
            <a:lvl3pPr lvl="2" algn="l">
              <a:lnSpc>
                <a:spcPct val="115000"/>
              </a:lnSpc>
              <a:spcBef>
                <a:spcPts val="0"/>
              </a:spcBef>
              <a:spcAft>
                <a:spcPts val="0"/>
              </a:spcAft>
              <a:buClr>
                <a:schemeClr val="accent1"/>
              </a:buClr>
              <a:buSzPts val="1200"/>
              <a:buNone/>
              <a:defRPr sz="1200">
                <a:solidFill>
                  <a:schemeClr val="accent1"/>
                </a:solidFill>
              </a:defRPr>
            </a:lvl3pPr>
            <a:lvl4pPr lvl="3" algn="l">
              <a:lnSpc>
                <a:spcPct val="115000"/>
              </a:lnSpc>
              <a:spcBef>
                <a:spcPts val="0"/>
              </a:spcBef>
              <a:spcAft>
                <a:spcPts val="0"/>
              </a:spcAft>
              <a:buClr>
                <a:schemeClr val="accent1"/>
              </a:buClr>
              <a:buSzPts val="1200"/>
              <a:buNone/>
              <a:defRPr sz="1200">
                <a:solidFill>
                  <a:schemeClr val="accent1"/>
                </a:solidFill>
              </a:defRPr>
            </a:lvl4pPr>
            <a:lvl5pPr lvl="4" algn="l">
              <a:lnSpc>
                <a:spcPct val="115000"/>
              </a:lnSpc>
              <a:spcBef>
                <a:spcPts val="0"/>
              </a:spcBef>
              <a:spcAft>
                <a:spcPts val="0"/>
              </a:spcAft>
              <a:buClr>
                <a:schemeClr val="accent1"/>
              </a:buClr>
              <a:buSzPts val="1200"/>
              <a:buNone/>
              <a:defRPr sz="1200">
                <a:solidFill>
                  <a:schemeClr val="accent1"/>
                </a:solidFill>
              </a:defRPr>
            </a:lvl5pPr>
            <a:lvl6pPr lvl="5" algn="l">
              <a:lnSpc>
                <a:spcPct val="115000"/>
              </a:lnSpc>
              <a:spcBef>
                <a:spcPts val="0"/>
              </a:spcBef>
              <a:spcAft>
                <a:spcPts val="0"/>
              </a:spcAft>
              <a:buClr>
                <a:schemeClr val="accent1"/>
              </a:buClr>
              <a:buSzPts val="1200"/>
              <a:buNone/>
              <a:defRPr sz="1200">
                <a:solidFill>
                  <a:schemeClr val="accent1"/>
                </a:solidFill>
              </a:defRPr>
            </a:lvl6pPr>
            <a:lvl7pPr lvl="6" algn="l">
              <a:lnSpc>
                <a:spcPct val="115000"/>
              </a:lnSpc>
              <a:spcBef>
                <a:spcPts val="0"/>
              </a:spcBef>
              <a:spcAft>
                <a:spcPts val="0"/>
              </a:spcAft>
              <a:buClr>
                <a:schemeClr val="accent1"/>
              </a:buClr>
              <a:buSzPts val="1200"/>
              <a:buNone/>
              <a:defRPr sz="1200">
                <a:solidFill>
                  <a:schemeClr val="accent1"/>
                </a:solidFill>
              </a:defRPr>
            </a:lvl7pPr>
            <a:lvl8pPr lvl="7" algn="l">
              <a:lnSpc>
                <a:spcPct val="115000"/>
              </a:lnSpc>
              <a:spcBef>
                <a:spcPts val="0"/>
              </a:spcBef>
              <a:spcAft>
                <a:spcPts val="0"/>
              </a:spcAft>
              <a:buClr>
                <a:schemeClr val="accent1"/>
              </a:buClr>
              <a:buSzPts val="1200"/>
              <a:buNone/>
              <a:defRPr sz="1200">
                <a:solidFill>
                  <a:schemeClr val="accent1"/>
                </a:solidFill>
              </a:defRPr>
            </a:lvl8pPr>
            <a:lvl9pPr lvl="8" algn="l">
              <a:lnSpc>
                <a:spcPct val="115000"/>
              </a:lnSpc>
              <a:spcBef>
                <a:spcPts val="0"/>
              </a:spcBef>
              <a:spcAft>
                <a:spcPts val="0"/>
              </a:spcAft>
              <a:buClr>
                <a:schemeClr val="accent1"/>
              </a:buClr>
              <a:buSzPts val="1200"/>
              <a:buNone/>
              <a:defRPr sz="1200">
                <a:solidFill>
                  <a:schemeClr val="accent1"/>
                </a:solidFill>
              </a:defRPr>
            </a:lvl9pPr>
          </a:lstStyle>
          <a:p/>
        </p:txBody>
      </p:sp>
      <p:sp>
        <p:nvSpPr>
          <p:cNvPr id="456" name="Google Shape;456;p105"/>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457" name="Google Shape;457;p105"/>
          <p:cNvSpPr txBox="1"/>
          <p:nvPr>
            <p:ph idx="2"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458" name="Google Shape;458;p105"/>
          <p:cNvSpPr txBox="1"/>
          <p:nvPr>
            <p:ph idx="3"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459" name="Shape 459"/>
        <p:cNvGrpSpPr/>
        <p:nvPr/>
      </p:nvGrpSpPr>
      <p:grpSpPr>
        <a:xfrm>
          <a:off x="0" y="0"/>
          <a:ext cx="0" cy="0"/>
          <a:chOff x="0" y="0"/>
          <a:chExt cx="0" cy="0"/>
        </a:xfrm>
      </p:grpSpPr>
      <p:sp>
        <p:nvSpPr>
          <p:cNvPr id="460" name="Google Shape;460;p106"/>
          <p:cNvSpPr txBox="1"/>
          <p:nvPr>
            <p:ph idx="1"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461" name="Google Shape;461;p106"/>
          <p:cNvSpPr txBox="1"/>
          <p:nvPr>
            <p:ph idx="2" type="body"/>
          </p:nvPr>
        </p:nvSpPr>
        <p:spPr>
          <a:xfrm>
            <a:off x="45720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462" name="Google Shape;462;p106"/>
          <p:cNvSpPr txBox="1"/>
          <p:nvPr>
            <p:ph idx="3"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463" name="Google Shape;463;p106"/>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464" name="Google Shape;464;p106"/>
          <p:cNvSpPr txBox="1"/>
          <p:nvPr>
            <p:ph idx="4"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b="1"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None/>
              <a:defRPr sz="1200">
                <a:solidFill>
                  <a:schemeClr val="accent1"/>
                </a:solidFill>
              </a:defRPr>
            </a:lvl2pPr>
            <a:lvl3pPr lvl="2" algn="l">
              <a:lnSpc>
                <a:spcPct val="115000"/>
              </a:lnSpc>
              <a:spcBef>
                <a:spcPts val="0"/>
              </a:spcBef>
              <a:spcAft>
                <a:spcPts val="0"/>
              </a:spcAft>
              <a:buClr>
                <a:schemeClr val="accent1"/>
              </a:buClr>
              <a:buSzPts val="1200"/>
              <a:buNone/>
              <a:defRPr sz="1200">
                <a:solidFill>
                  <a:schemeClr val="accent1"/>
                </a:solidFill>
              </a:defRPr>
            </a:lvl3pPr>
            <a:lvl4pPr lvl="3" algn="l">
              <a:lnSpc>
                <a:spcPct val="115000"/>
              </a:lnSpc>
              <a:spcBef>
                <a:spcPts val="0"/>
              </a:spcBef>
              <a:spcAft>
                <a:spcPts val="0"/>
              </a:spcAft>
              <a:buClr>
                <a:schemeClr val="accent1"/>
              </a:buClr>
              <a:buSzPts val="1200"/>
              <a:buNone/>
              <a:defRPr sz="1200">
                <a:solidFill>
                  <a:schemeClr val="accent1"/>
                </a:solidFill>
              </a:defRPr>
            </a:lvl4pPr>
            <a:lvl5pPr lvl="4" algn="l">
              <a:lnSpc>
                <a:spcPct val="115000"/>
              </a:lnSpc>
              <a:spcBef>
                <a:spcPts val="0"/>
              </a:spcBef>
              <a:spcAft>
                <a:spcPts val="0"/>
              </a:spcAft>
              <a:buClr>
                <a:schemeClr val="accent1"/>
              </a:buClr>
              <a:buSzPts val="1200"/>
              <a:buNone/>
              <a:defRPr sz="1200">
                <a:solidFill>
                  <a:schemeClr val="accent1"/>
                </a:solidFill>
              </a:defRPr>
            </a:lvl5pPr>
            <a:lvl6pPr lvl="5" algn="l">
              <a:lnSpc>
                <a:spcPct val="115000"/>
              </a:lnSpc>
              <a:spcBef>
                <a:spcPts val="0"/>
              </a:spcBef>
              <a:spcAft>
                <a:spcPts val="0"/>
              </a:spcAft>
              <a:buClr>
                <a:schemeClr val="accent1"/>
              </a:buClr>
              <a:buSzPts val="1200"/>
              <a:buNone/>
              <a:defRPr sz="1200">
                <a:solidFill>
                  <a:schemeClr val="accent1"/>
                </a:solidFill>
              </a:defRPr>
            </a:lvl6pPr>
            <a:lvl7pPr lvl="6" algn="l">
              <a:lnSpc>
                <a:spcPct val="115000"/>
              </a:lnSpc>
              <a:spcBef>
                <a:spcPts val="0"/>
              </a:spcBef>
              <a:spcAft>
                <a:spcPts val="0"/>
              </a:spcAft>
              <a:buClr>
                <a:schemeClr val="accent1"/>
              </a:buClr>
              <a:buSzPts val="1200"/>
              <a:buNone/>
              <a:defRPr sz="1200">
                <a:solidFill>
                  <a:schemeClr val="accent1"/>
                </a:solidFill>
              </a:defRPr>
            </a:lvl7pPr>
            <a:lvl8pPr lvl="7" algn="l">
              <a:lnSpc>
                <a:spcPct val="115000"/>
              </a:lnSpc>
              <a:spcBef>
                <a:spcPts val="0"/>
              </a:spcBef>
              <a:spcAft>
                <a:spcPts val="0"/>
              </a:spcAft>
              <a:buClr>
                <a:schemeClr val="accent1"/>
              </a:buClr>
              <a:buSzPts val="1200"/>
              <a:buNone/>
              <a:defRPr sz="1200">
                <a:solidFill>
                  <a:schemeClr val="accent1"/>
                </a:solidFill>
              </a:defRPr>
            </a:lvl8pPr>
            <a:lvl9pPr lvl="8" algn="l">
              <a:lnSpc>
                <a:spcPct val="115000"/>
              </a:lnSpc>
              <a:spcBef>
                <a:spcPts val="0"/>
              </a:spcBef>
              <a:spcAft>
                <a:spcPts val="0"/>
              </a:spcAft>
              <a:buClr>
                <a:schemeClr val="accent1"/>
              </a:buClr>
              <a:buSzPts val="1200"/>
              <a:buNone/>
              <a:defRPr sz="1200">
                <a:solidFill>
                  <a:schemeClr val="accent1"/>
                </a:solidFill>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465" name="Shape 465"/>
        <p:cNvGrpSpPr/>
        <p:nvPr/>
      </p:nvGrpSpPr>
      <p:grpSpPr>
        <a:xfrm>
          <a:off x="0" y="0"/>
          <a:ext cx="0" cy="0"/>
          <a:chOff x="0" y="0"/>
          <a:chExt cx="0" cy="0"/>
        </a:xfrm>
      </p:grpSpPr>
      <p:sp>
        <p:nvSpPr>
          <p:cNvPr id="466" name="Google Shape;466;p107"/>
          <p:cNvSpPr txBox="1"/>
          <p:nvPr>
            <p:ph type="title"/>
          </p:nvPr>
        </p:nvSpPr>
        <p:spPr>
          <a:xfrm>
            <a:off x="457200" y="35229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467" name="Google Shape;467;p107"/>
          <p:cNvSpPr txBox="1"/>
          <p:nvPr>
            <p:ph idx="1" type="subTitle"/>
          </p:nvPr>
        </p:nvSpPr>
        <p:spPr>
          <a:xfrm>
            <a:off x="457200" y="30888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468" name="Shape 468"/>
        <p:cNvGrpSpPr/>
        <p:nvPr/>
      </p:nvGrpSpPr>
      <p:grpSpPr>
        <a:xfrm>
          <a:off x="0" y="0"/>
          <a:ext cx="0" cy="0"/>
          <a:chOff x="0" y="0"/>
          <a:chExt cx="0" cy="0"/>
        </a:xfrm>
      </p:grpSpPr>
      <p:sp>
        <p:nvSpPr>
          <p:cNvPr id="469" name="Google Shape;469;p108"/>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470" name="Google Shape;470;p108"/>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471" name="Shape 471"/>
        <p:cNvGrpSpPr/>
        <p:nvPr/>
      </p:nvGrpSpPr>
      <p:grpSpPr>
        <a:xfrm>
          <a:off x="0" y="0"/>
          <a:ext cx="0" cy="0"/>
          <a:chOff x="0" y="0"/>
          <a:chExt cx="0" cy="0"/>
        </a:xfrm>
      </p:grpSpPr>
      <p:sp>
        <p:nvSpPr>
          <p:cNvPr id="472" name="Google Shape;472;p109"/>
          <p:cNvSpPr/>
          <p:nvPr>
            <p:ph idx="2" type="pic"/>
          </p:nvPr>
        </p:nvSpPr>
        <p:spPr>
          <a:xfrm>
            <a:off x="76200" y="91667"/>
            <a:ext cx="4495800" cy="5531700"/>
          </a:xfrm>
          <a:prstGeom prst="roundRect">
            <a:avLst>
              <a:gd fmla="val 16667" name="adj"/>
            </a:avLst>
          </a:prstGeom>
          <a:noFill/>
          <a:ln>
            <a:noFill/>
          </a:ln>
        </p:spPr>
      </p:sp>
      <p:sp>
        <p:nvSpPr>
          <p:cNvPr id="473" name="Google Shape;473;p109"/>
          <p:cNvSpPr txBox="1"/>
          <p:nvPr>
            <p:ph idx="1" type="body"/>
          </p:nvPr>
        </p:nvSpPr>
        <p:spPr>
          <a:xfrm>
            <a:off x="5025300" y="1836224"/>
            <a:ext cx="3661500" cy="3421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474" name="Google Shape;474;p109"/>
          <p:cNvSpPr txBox="1"/>
          <p:nvPr>
            <p:ph idx="3" type="subTitle"/>
          </p:nvPr>
        </p:nvSpPr>
        <p:spPr>
          <a:xfrm>
            <a:off x="50253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475" name="Google Shape;475;p109"/>
          <p:cNvSpPr txBox="1"/>
          <p:nvPr>
            <p:ph type="title"/>
          </p:nvPr>
        </p:nvSpPr>
        <p:spPr>
          <a:xfrm>
            <a:off x="5025300" y="891281"/>
            <a:ext cx="3661500" cy="636300"/>
          </a:xfrm>
          <a:prstGeom prst="rect">
            <a:avLst/>
          </a:prstGeom>
        </p:spPr>
        <p:txBody>
          <a:bodyPr anchorCtr="0" anchor="t"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476" name="Shape 476"/>
        <p:cNvGrpSpPr/>
        <p:nvPr/>
      </p:nvGrpSpPr>
      <p:grpSpPr>
        <a:xfrm>
          <a:off x="0" y="0"/>
          <a:ext cx="0" cy="0"/>
          <a:chOff x="0" y="0"/>
          <a:chExt cx="0" cy="0"/>
        </a:xfrm>
      </p:grpSpPr>
      <p:sp>
        <p:nvSpPr>
          <p:cNvPr id="477" name="Google Shape;477;p110"/>
          <p:cNvSpPr/>
          <p:nvPr>
            <p:ph idx="2" type="pic"/>
          </p:nvPr>
        </p:nvSpPr>
        <p:spPr>
          <a:xfrm>
            <a:off x="4572000" y="91667"/>
            <a:ext cx="4495800" cy="5531700"/>
          </a:xfrm>
          <a:prstGeom prst="roundRect">
            <a:avLst>
              <a:gd fmla="val 16667" name="adj"/>
            </a:avLst>
          </a:prstGeom>
          <a:noFill/>
          <a:ln>
            <a:noFill/>
          </a:ln>
        </p:spPr>
      </p:sp>
      <p:sp>
        <p:nvSpPr>
          <p:cNvPr id="478" name="Google Shape;478;p110"/>
          <p:cNvSpPr txBox="1"/>
          <p:nvPr>
            <p:ph idx="1" type="body"/>
          </p:nvPr>
        </p:nvSpPr>
        <p:spPr>
          <a:xfrm>
            <a:off x="457200" y="1836224"/>
            <a:ext cx="3661500" cy="3421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479" name="Google Shape;479;p110"/>
          <p:cNvSpPr txBox="1"/>
          <p:nvPr>
            <p:ph idx="3"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480" name="Google Shape;480;p110"/>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481" name="Shape 481"/>
        <p:cNvGrpSpPr/>
        <p:nvPr/>
      </p:nvGrpSpPr>
      <p:grpSpPr>
        <a:xfrm>
          <a:off x="0" y="0"/>
          <a:ext cx="0" cy="0"/>
          <a:chOff x="0" y="0"/>
          <a:chExt cx="0" cy="0"/>
        </a:xfrm>
      </p:grpSpPr>
      <p:sp>
        <p:nvSpPr>
          <p:cNvPr id="482" name="Google Shape;482;p111"/>
          <p:cNvSpPr txBox="1"/>
          <p:nvPr>
            <p:ph idx="1" type="body"/>
          </p:nvPr>
        </p:nvSpPr>
        <p:spPr>
          <a:xfrm>
            <a:off x="457200" y="1836224"/>
            <a:ext cx="3661500" cy="3421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483" name="Google Shape;483;p111"/>
          <p:cNvSpPr txBox="1"/>
          <p:nvPr>
            <p:ph idx="2"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484" name="Google Shape;484;p111"/>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485" name="Shape 485"/>
        <p:cNvGrpSpPr/>
        <p:nvPr/>
      </p:nvGrpSpPr>
      <p:grpSpPr>
        <a:xfrm>
          <a:off x="0" y="0"/>
          <a:ext cx="0" cy="0"/>
          <a:chOff x="0" y="0"/>
          <a:chExt cx="0" cy="0"/>
        </a:xfrm>
      </p:grpSpPr>
      <p:sp>
        <p:nvSpPr>
          <p:cNvPr id="486" name="Google Shape;486;p112"/>
          <p:cNvSpPr txBox="1"/>
          <p:nvPr>
            <p:ph type="title"/>
          </p:nvPr>
        </p:nvSpPr>
        <p:spPr>
          <a:xfrm>
            <a:off x="5030100" y="457200"/>
            <a:ext cx="3656700" cy="25173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SzPts val="4800"/>
              <a:buNone/>
              <a:defRPr sz="48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487" name="Google Shape;487;p112"/>
          <p:cNvSpPr txBox="1"/>
          <p:nvPr>
            <p:ph idx="1" type="subTitle"/>
          </p:nvPr>
        </p:nvSpPr>
        <p:spPr>
          <a:xfrm>
            <a:off x="5030100" y="307620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488" name="Google Shape;488;p112"/>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489" name="Shape 489"/>
        <p:cNvGrpSpPr/>
        <p:nvPr/>
      </p:nvGrpSpPr>
      <p:grpSpPr>
        <a:xfrm>
          <a:off x="0" y="0"/>
          <a:ext cx="0" cy="0"/>
          <a:chOff x="0" y="0"/>
          <a:chExt cx="0" cy="0"/>
        </a:xfrm>
      </p:grpSpPr>
      <p:sp>
        <p:nvSpPr>
          <p:cNvPr id="490" name="Google Shape;490;p113"/>
          <p:cNvSpPr/>
          <p:nvPr>
            <p:ph idx="2" type="pic"/>
          </p:nvPr>
        </p:nvSpPr>
        <p:spPr>
          <a:xfrm>
            <a:off x="0" y="2900000"/>
            <a:ext cx="9144000" cy="2814900"/>
          </a:xfrm>
          <a:prstGeom prst="roundRect">
            <a:avLst>
              <a:gd fmla="val 1254" name="adj"/>
            </a:avLst>
          </a:prstGeom>
          <a:noFill/>
          <a:ln>
            <a:noFill/>
          </a:ln>
        </p:spPr>
      </p:sp>
      <p:sp>
        <p:nvSpPr>
          <p:cNvPr id="491" name="Google Shape;491;p113"/>
          <p:cNvSpPr txBox="1"/>
          <p:nvPr>
            <p:ph type="title"/>
          </p:nvPr>
        </p:nvSpPr>
        <p:spPr>
          <a:xfrm>
            <a:off x="457200" y="13976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92" name="Google Shape;492;p113"/>
          <p:cNvSpPr txBox="1"/>
          <p:nvPr>
            <p:ph idx="1" type="subTitle"/>
          </p:nvPr>
        </p:nvSpPr>
        <p:spPr>
          <a:xfrm>
            <a:off x="457200" y="8790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493" name="Google Shape;493;p113"/>
          <p:cNvSpPr txBox="1"/>
          <p:nvPr>
            <p:ph idx="3" type="body"/>
          </p:nvPr>
        </p:nvSpPr>
        <p:spPr>
          <a:xfrm>
            <a:off x="4581600" y="4572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830">
          <p15:clr>
            <a:srgbClr val="E46962"/>
          </p15:clr>
        </p15:guide>
        <p15:guide id="2" orient="horz" pos="1057">
          <p15:clr>
            <a:srgbClr val="E46962"/>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114"/>
          <p:cNvSpPr txBox="1"/>
          <p:nvPr>
            <p:ph type="title"/>
          </p:nvPr>
        </p:nvSpPr>
        <p:spPr>
          <a:xfrm>
            <a:off x="457200" y="4138500"/>
            <a:ext cx="5010300" cy="1119300"/>
          </a:xfrm>
          <a:prstGeom prst="rect">
            <a:avLst/>
          </a:prstGeom>
        </p:spPr>
        <p:txBody>
          <a:bodyPr anchorCtr="0" anchor="t" bIns="0" lIns="0" spcFirstLastPara="1" rIns="0" wrap="square" tIns="0">
            <a:sp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496" name="Google Shape;496;p114"/>
          <p:cNvSpPr txBox="1"/>
          <p:nvPr>
            <p:ph idx="1" type="subTitle"/>
          </p:nvPr>
        </p:nvSpPr>
        <p:spPr>
          <a:xfrm>
            <a:off x="457200" y="3552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497" name="Shape 497"/>
        <p:cNvGrpSpPr/>
        <p:nvPr/>
      </p:nvGrpSpPr>
      <p:grpSpPr>
        <a:xfrm>
          <a:off x="0" y="0"/>
          <a:ext cx="0" cy="0"/>
          <a:chOff x="0" y="0"/>
          <a:chExt cx="0" cy="0"/>
        </a:xfrm>
      </p:grpSpPr>
      <p:sp>
        <p:nvSpPr>
          <p:cNvPr id="498" name="Google Shape;498;p115"/>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99" name="Google Shape;499;p115"/>
          <p:cNvSpPr/>
          <p:nvPr>
            <p:ph idx="2" type="pic"/>
          </p:nvPr>
        </p:nvSpPr>
        <p:spPr>
          <a:xfrm>
            <a:off x="0" y="0"/>
            <a:ext cx="9144000" cy="2814900"/>
          </a:xfrm>
          <a:prstGeom prst="roundRect">
            <a:avLst>
              <a:gd fmla="val 1254" name="adj"/>
            </a:avLst>
          </a:prstGeom>
          <a:noFill/>
          <a:ln>
            <a:noFill/>
          </a:ln>
        </p:spPr>
      </p:sp>
      <p:sp>
        <p:nvSpPr>
          <p:cNvPr id="500" name="Google Shape;500;p115"/>
          <p:cNvSpPr txBox="1"/>
          <p:nvPr>
            <p:ph type="title"/>
          </p:nvPr>
        </p:nvSpPr>
        <p:spPr>
          <a:xfrm>
            <a:off x="457200" y="37553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1" name="Google Shape;501;p115"/>
          <p:cNvSpPr txBox="1"/>
          <p:nvPr>
            <p:ph idx="1" type="subTitle"/>
          </p:nvPr>
        </p:nvSpPr>
        <p:spPr>
          <a:xfrm>
            <a:off x="457200" y="32367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02" name="Google Shape;502;p115"/>
          <p:cNvSpPr txBox="1"/>
          <p:nvPr>
            <p:ph idx="3" type="body"/>
          </p:nvPr>
        </p:nvSpPr>
        <p:spPr>
          <a:xfrm>
            <a:off x="4581600" y="28149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767">
          <p15:clr>
            <a:srgbClr val="E46962"/>
          </p15:clr>
        </p15:guide>
        <p15:guide id="2" orient="horz" pos="2542">
          <p15:clr>
            <a:srgbClr val="E46962"/>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503" name="Shape 503"/>
        <p:cNvGrpSpPr/>
        <p:nvPr/>
      </p:nvGrpSpPr>
      <p:grpSpPr>
        <a:xfrm>
          <a:off x="0" y="0"/>
          <a:ext cx="0" cy="0"/>
          <a:chOff x="0" y="0"/>
          <a:chExt cx="0" cy="0"/>
        </a:xfrm>
      </p:grpSpPr>
      <p:sp>
        <p:nvSpPr>
          <p:cNvPr id="504" name="Google Shape;504;p116"/>
          <p:cNvSpPr txBox="1"/>
          <p:nvPr>
            <p:ph type="title"/>
          </p:nvPr>
        </p:nvSpPr>
        <p:spPr>
          <a:xfrm>
            <a:off x="457200"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505" name="Google Shape;505;p116"/>
          <p:cNvSpPr txBox="1"/>
          <p:nvPr>
            <p:ph idx="2" type="title"/>
          </p:nvPr>
        </p:nvSpPr>
        <p:spPr>
          <a:xfrm>
            <a:off x="3277943"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506" name="Google Shape;506;p116"/>
          <p:cNvSpPr txBox="1"/>
          <p:nvPr>
            <p:ph idx="3" type="title"/>
          </p:nvPr>
        </p:nvSpPr>
        <p:spPr>
          <a:xfrm>
            <a:off x="6098709"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507" name="Google Shape;507;p116"/>
          <p:cNvSpPr txBox="1"/>
          <p:nvPr>
            <p:ph idx="1" type="body"/>
          </p:nvPr>
        </p:nvSpPr>
        <p:spPr>
          <a:xfrm>
            <a:off x="45720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508" name="Google Shape;508;p116"/>
          <p:cNvSpPr txBox="1"/>
          <p:nvPr>
            <p:ph idx="4" type="body"/>
          </p:nvPr>
        </p:nvSpPr>
        <p:spPr>
          <a:xfrm>
            <a:off x="327794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509" name="Google Shape;509;p116"/>
          <p:cNvSpPr txBox="1"/>
          <p:nvPr>
            <p:ph idx="5" type="body"/>
          </p:nvPr>
        </p:nvSpPr>
        <p:spPr>
          <a:xfrm>
            <a:off x="6098703"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510" name="Google Shape;510;p116"/>
          <p:cNvSpPr txBox="1"/>
          <p:nvPr>
            <p:ph idx="6"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511" name="Shape 511"/>
        <p:cNvGrpSpPr/>
        <p:nvPr/>
      </p:nvGrpSpPr>
      <p:grpSpPr>
        <a:xfrm>
          <a:off x="0" y="0"/>
          <a:ext cx="0" cy="0"/>
          <a:chOff x="0" y="0"/>
          <a:chExt cx="0" cy="0"/>
        </a:xfrm>
      </p:grpSpPr>
      <p:sp>
        <p:nvSpPr>
          <p:cNvPr id="512" name="Google Shape;512;p117"/>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513" name="Google Shape;513;p117"/>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514" name="Google Shape;514;p117"/>
          <p:cNvSpPr txBox="1"/>
          <p:nvPr>
            <p:ph idx="2"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515" name="Google Shape;515;p117"/>
          <p:cNvSpPr txBox="1"/>
          <p:nvPr>
            <p:ph idx="3"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516" name="Google Shape;516;p117"/>
          <p:cNvSpPr txBox="1"/>
          <p:nvPr>
            <p:ph idx="4"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517" name="Shape 517"/>
        <p:cNvGrpSpPr/>
        <p:nvPr/>
      </p:nvGrpSpPr>
      <p:grpSpPr>
        <a:xfrm>
          <a:off x="0" y="0"/>
          <a:ext cx="0" cy="0"/>
          <a:chOff x="0" y="0"/>
          <a:chExt cx="0" cy="0"/>
        </a:xfrm>
      </p:grpSpPr>
      <p:sp>
        <p:nvSpPr>
          <p:cNvPr id="518" name="Google Shape;518;p118"/>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19" name="Google Shape;519;p118"/>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520" name="Google Shape;520;p118"/>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521" name="Google Shape;521;p118"/>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522" name="Google Shape;522;p118"/>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523" name="Google Shape;523;p118"/>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524" name="Google Shape;524;p118"/>
          <p:cNvSpPr txBox="1"/>
          <p:nvPr>
            <p:ph idx="5"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525" name="Google Shape;525;p118"/>
          <p:cNvSpPr txBox="1"/>
          <p:nvPr>
            <p:ph idx="6"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526" name="Google Shape;526;p118"/>
          <p:cNvSpPr txBox="1"/>
          <p:nvPr>
            <p:ph idx="7"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527" name="Google Shape;527;p118"/>
          <p:cNvSpPr txBox="1"/>
          <p:nvPr>
            <p:ph idx="8"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id="529" name="Google Shape;529;p119" title="Mesh Holographic Gradients - Dark Gradient 28.png"/>
          <p:cNvPicPr preferRelativeResize="0"/>
          <p:nvPr/>
        </p:nvPicPr>
        <p:blipFill rotWithShape="1">
          <a:blip r:embed="rId2">
            <a:alphaModFix/>
          </a:blip>
          <a:srcRect b="0" l="0" r="9877" t="0"/>
          <a:stretch/>
        </p:blipFill>
        <p:spPr>
          <a:xfrm flipH="1" rot="10800000">
            <a:off x="0" y="350"/>
            <a:ext cx="9156298" cy="5714650"/>
          </a:xfrm>
          <a:prstGeom prst="rect">
            <a:avLst/>
          </a:prstGeom>
          <a:noFill/>
          <a:ln>
            <a:noFill/>
          </a:ln>
        </p:spPr>
      </p:pic>
      <p:sp>
        <p:nvSpPr>
          <p:cNvPr id="530" name="Google Shape;530;p119"/>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531" name="Shape 531"/>
        <p:cNvGrpSpPr/>
        <p:nvPr/>
      </p:nvGrpSpPr>
      <p:grpSpPr>
        <a:xfrm>
          <a:off x="0" y="0"/>
          <a:ext cx="0" cy="0"/>
          <a:chOff x="0" y="0"/>
          <a:chExt cx="0" cy="0"/>
        </a:xfrm>
      </p:grpSpPr>
      <p:pic>
        <p:nvPicPr>
          <p:cNvPr id="532" name="Google Shape;532;p120" title="Mesh Holographic Gradients - Dark Gradient 24.png"/>
          <p:cNvPicPr preferRelativeResize="0"/>
          <p:nvPr/>
        </p:nvPicPr>
        <p:blipFill rotWithShape="1">
          <a:blip r:embed="rId2">
            <a:alphaModFix/>
          </a:blip>
          <a:srcRect b="0" l="5284" r="5293" t="0"/>
          <a:stretch/>
        </p:blipFill>
        <p:spPr>
          <a:xfrm rot="10800000">
            <a:off x="10602" y="-11749"/>
            <a:ext cx="9122798" cy="5738499"/>
          </a:xfrm>
          <a:prstGeom prst="rect">
            <a:avLst/>
          </a:prstGeom>
          <a:noFill/>
          <a:ln>
            <a:noFill/>
          </a:ln>
        </p:spPr>
      </p:pic>
      <p:sp>
        <p:nvSpPr>
          <p:cNvPr id="533" name="Google Shape;533;p120"/>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534" name="Google Shape;534;p120"/>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535" name="Shape 535"/>
        <p:cNvGrpSpPr/>
        <p:nvPr/>
      </p:nvGrpSpPr>
      <p:grpSpPr>
        <a:xfrm>
          <a:off x="0" y="0"/>
          <a:ext cx="0" cy="0"/>
          <a:chOff x="0" y="0"/>
          <a:chExt cx="0" cy="0"/>
        </a:xfrm>
      </p:grpSpPr>
      <p:pic>
        <p:nvPicPr>
          <p:cNvPr id="536" name="Google Shape;536;p121" title="Mesh Holographic Gradients - Dark Gradient 22.png"/>
          <p:cNvPicPr preferRelativeResize="0"/>
          <p:nvPr/>
        </p:nvPicPr>
        <p:blipFill rotWithShape="1">
          <a:blip r:embed="rId2">
            <a:alphaModFix/>
          </a:blip>
          <a:srcRect b="0" l="0" r="10176" t="0"/>
          <a:stretch/>
        </p:blipFill>
        <p:spPr>
          <a:xfrm flipH="1" rot="10800000">
            <a:off x="0" y="-13876"/>
            <a:ext cx="9147848" cy="5728876"/>
          </a:xfrm>
          <a:prstGeom prst="rect">
            <a:avLst/>
          </a:prstGeom>
          <a:noFill/>
          <a:ln>
            <a:noFill/>
          </a:ln>
        </p:spPr>
      </p:pic>
      <p:pic>
        <p:nvPicPr>
          <p:cNvPr id="537" name="Google Shape;537;p121"/>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538" name="Google Shape;538;p121"/>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539" name="Google Shape;539;p121"/>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40" name="Google Shape;540;p121"/>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541" name="Google Shape;541;p121"/>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ontrast">
  <p:cSld name="Title + Subtitle_1">
    <p:bg>
      <p:bgPr>
        <a:solidFill>
          <a:schemeClr val="accent2"/>
        </a:solidFill>
      </p:bgPr>
    </p:bg>
    <p:spTree>
      <p:nvGrpSpPr>
        <p:cNvPr id="542" name="Shape 542"/>
        <p:cNvGrpSpPr/>
        <p:nvPr/>
      </p:nvGrpSpPr>
      <p:grpSpPr>
        <a:xfrm>
          <a:off x="0" y="0"/>
          <a:ext cx="0" cy="0"/>
          <a:chOff x="0" y="0"/>
          <a:chExt cx="0" cy="0"/>
        </a:xfrm>
      </p:grpSpPr>
      <p:sp>
        <p:nvSpPr>
          <p:cNvPr id="543" name="Google Shape;543;p122"/>
          <p:cNvSpPr/>
          <p:nvPr>
            <p:ph idx="2" type="pic"/>
          </p:nvPr>
        </p:nvSpPr>
        <p:spPr>
          <a:xfrm>
            <a:off x="457200" y="1524000"/>
            <a:ext cx="1827300" cy="1827300"/>
          </a:xfrm>
          <a:prstGeom prst="roundRect">
            <a:avLst>
              <a:gd fmla="val 4137" name="adj"/>
            </a:avLst>
          </a:prstGeom>
          <a:noFill/>
          <a:ln>
            <a:noFill/>
          </a:ln>
        </p:spPr>
      </p:sp>
      <p:sp>
        <p:nvSpPr>
          <p:cNvPr id="544" name="Google Shape;544;p122"/>
          <p:cNvSpPr/>
          <p:nvPr>
            <p:ph idx="3" type="pic"/>
          </p:nvPr>
        </p:nvSpPr>
        <p:spPr>
          <a:xfrm>
            <a:off x="2591313" y="1524000"/>
            <a:ext cx="1827300" cy="1827300"/>
          </a:xfrm>
          <a:prstGeom prst="roundRect">
            <a:avLst>
              <a:gd fmla="val 4137" name="adj"/>
            </a:avLst>
          </a:prstGeom>
          <a:noFill/>
          <a:ln>
            <a:noFill/>
          </a:ln>
        </p:spPr>
      </p:sp>
      <p:sp>
        <p:nvSpPr>
          <p:cNvPr id="545" name="Google Shape;545;p122"/>
          <p:cNvSpPr/>
          <p:nvPr>
            <p:ph idx="4" type="pic"/>
          </p:nvPr>
        </p:nvSpPr>
        <p:spPr>
          <a:xfrm>
            <a:off x="4725450" y="1524000"/>
            <a:ext cx="1827300" cy="1827300"/>
          </a:xfrm>
          <a:prstGeom prst="roundRect">
            <a:avLst>
              <a:gd fmla="val 4137" name="adj"/>
            </a:avLst>
          </a:prstGeom>
          <a:noFill/>
          <a:ln>
            <a:noFill/>
          </a:ln>
        </p:spPr>
      </p:sp>
      <p:sp>
        <p:nvSpPr>
          <p:cNvPr id="546" name="Google Shape;546;p122"/>
          <p:cNvSpPr/>
          <p:nvPr>
            <p:ph idx="5" type="pic"/>
          </p:nvPr>
        </p:nvSpPr>
        <p:spPr>
          <a:xfrm>
            <a:off x="6859563" y="1524000"/>
            <a:ext cx="1827300" cy="1827300"/>
          </a:xfrm>
          <a:prstGeom prst="roundRect">
            <a:avLst>
              <a:gd fmla="val 4137" name="adj"/>
            </a:avLst>
          </a:prstGeom>
          <a:noFill/>
          <a:ln>
            <a:noFill/>
          </a:ln>
        </p:spPr>
      </p:sp>
      <p:sp>
        <p:nvSpPr>
          <p:cNvPr id="547" name="Google Shape;547;p122"/>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548" name="Google Shape;548;p122"/>
          <p:cNvSpPr txBox="1"/>
          <p:nvPr>
            <p:ph idx="1" type="body"/>
          </p:nvPr>
        </p:nvSpPr>
        <p:spPr>
          <a:xfrm>
            <a:off x="4572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549" name="Google Shape;549;p122"/>
          <p:cNvSpPr txBox="1"/>
          <p:nvPr>
            <p:ph idx="6" type="body"/>
          </p:nvPr>
        </p:nvSpPr>
        <p:spPr>
          <a:xfrm>
            <a:off x="2591318"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550" name="Google Shape;550;p122"/>
          <p:cNvSpPr txBox="1"/>
          <p:nvPr>
            <p:ph idx="7" type="body"/>
          </p:nvPr>
        </p:nvSpPr>
        <p:spPr>
          <a:xfrm>
            <a:off x="4725435"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551" name="Google Shape;551;p122"/>
          <p:cNvSpPr txBox="1"/>
          <p:nvPr>
            <p:ph idx="8" type="body"/>
          </p:nvPr>
        </p:nvSpPr>
        <p:spPr>
          <a:xfrm>
            <a:off x="68667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552" name="Google Shape;552;p122"/>
          <p:cNvSpPr txBox="1"/>
          <p:nvPr>
            <p:ph idx="9" type="title"/>
          </p:nvPr>
        </p:nvSpPr>
        <p:spPr>
          <a:xfrm>
            <a:off x="4572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553" name="Google Shape;553;p122"/>
          <p:cNvSpPr txBox="1"/>
          <p:nvPr>
            <p:ph idx="13" type="title"/>
          </p:nvPr>
        </p:nvSpPr>
        <p:spPr>
          <a:xfrm>
            <a:off x="25913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554" name="Google Shape;554;p122"/>
          <p:cNvSpPr txBox="1"/>
          <p:nvPr>
            <p:ph idx="14" type="title"/>
          </p:nvPr>
        </p:nvSpPr>
        <p:spPr>
          <a:xfrm>
            <a:off x="47254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555" name="Google Shape;555;p122"/>
          <p:cNvSpPr txBox="1"/>
          <p:nvPr>
            <p:ph idx="15" type="title"/>
          </p:nvPr>
        </p:nvSpPr>
        <p:spPr>
          <a:xfrm>
            <a:off x="68595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960">
          <p15:clr>
            <a:srgbClr val="E46962"/>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bio">
  <p:cSld name="TITLE_AND_BODY_1_1">
    <p:bg>
      <p:bgPr>
        <a:solidFill>
          <a:schemeClr val="accent2"/>
        </a:solidFill>
      </p:bgPr>
    </p:bg>
    <p:spTree>
      <p:nvGrpSpPr>
        <p:cNvPr id="556" name="Shape 556"/>
        <p:cNvGrpSpPr/>
        <p:nvPr/>
      </p:nvGrpSpPr>
      <p:grpSpPr>
        <a:xfrm>
          <a:off x="0" y="0"/>
          <a:ext cx="0" cy="0"/>
          <a:chOff x="0" y="0"/>
          <a:chExt cx="0" cy="0"/>
        </a:xfrm>
      </p:grpSpPr>
      <p:sp>
        <p:nvSpPr>
          <p:cNvPr id="557" name="Google Shape;557;p123"/>
          <p:cNvSpPr/>
          <p:nvPr/>
        </p:nvSpPr>
        <p:spPr>
          <a:xfrm>
            <a:off x="4583975" y="0"/>
            <a:ext cx="45675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558" name="Google Shape;558;p123"/>
          <p:cNvSpPr/>
          <p:nvPr>
            <p:ph idx="2" type="pic"/>
          </p:nvPr>
        </p:nvSpPr>
        <p:spPr>
          <a:xfrm flipH="1">
            <a:off x="953803" y="1184556"/>
            <a:ext cx="2664300" cy="3336300"/>
          </a:xfrm>
          <a:prstGeom prst="rect">
            <a:avLst/>
          </a:prstGeom>
          <a:noFill/>
          <a:ln>
            <a:noFill/>
          </a:ln>
        </p:spPr>
      </p:sp>
      <p:sp>
        <p:nvSpPr>
          <p:cNvPr id="559" name="Google Shape;559;p123"/>
          <p:cNvSpPr txBox="1"/>
          <p:nvPr>
            <p:ph type="title"/>
          </p:nvPr>
        </p:nvSpPr>
        <p:spPr>
          <a:xfrm>
            <a:off x="5036975"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60" name="Google Shape;560;p123"/>
          <p:cNvSpPr txBox="1"/>
          <p:nvPr>
            <p:ph idx="1" type="subTitle"/>
          </p:nvPr>
        </p:nvSpPr>
        <p:spPr>
          <a:xfrm>
            <a:off x="5036975"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61" name="Google Shape;561;p123"/>
          <p:cNvSpPr txBox="1"/>
          <p:nvPr>
            <p:ph idx="3" type="body"/>
          </p:nvPr>
        </p:nvSpPr>
        <p:spPr>
          <a:xfrm>
            <a:off x="5036975"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562" name="Shape 562"/>
        <p:cNvGrpSpPr/>
        <p:nvPr/>
      </p:nvGrpSpPr>
      <p:grpSpPr>
        <a:xfrm>
          <a:off x="0" y="0"/>
          <a:ext cx="0" cy="0"/>
          <a:chOff x="0" y="0"/>
          <a:chExt cx="0" cy="0"/>
        </a:xfrm>
      </p:grpSpPr>
      <p:sp>
        <p:nvSpPr>
          <p:cNvPr id="563" name="Google Shape;563;p124"/>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2">
    <p:spTree>
      <p:nvGrpSpPr>
        <p:cNvPr id="564" name="Shape 564"/>
        <p:cNvGrpSpPr/>
        <p:nvPr/>
      </p:nvGrpSpPr>
      <p:grpSpPr>
        <a:xfrm>
          <a:off x="0" y="0"/>
          <a:ext cx="0" cy="0"/>
          <a:chOff x="0" y="0"/>
          <a:chExt cx="0" cy="0"/>
        </a:xfrm>
      </p:grpSpPr>
      <p:sp>
        <p:nvSpPr>
          <p:cNvPr id="565" name="Google Shape;565;p125"/>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66" name="Google Shape;566;p125"/>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1">
  <p:cSld name="ONE_COLUMN_TEXT_1">
    <p:spTree>
      <p:nvGrpSpPr>
        <p:cNvPr id="567" name="Shape 567"/>
        <p:cNvGrpSpPr/>
        <p:nvPr/>
      </p:nvGrpSpPr>
      <p:grpSpPr>
        <a:xfrm>
          <a:off x="0" y="0"/>
          <a:ext cx="0" cy="0"/>
          <a:chOff x="0" y="0"/>
          <a:chExt cx="0" cy="0"/>
        </a:xfrm>
      </p:grpSpPr>
      <p:sp>
        <p:nvSpPr>
          <p:cNvPr id="568" name="Google Shape;568;p126"/>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69" name="Google Shape;569;p126"/>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570" name="Shape 570"/>
        <p:cNvGrpSpPr/>
        <p:nvPr/>
      </p:nvGrpSpPr>
      <p:grpSpPr>
        <a:xfrm>
          <a:off x="0" y="0"/>
          <a:ext cx="0" cy="0"/>
          <a:chOff x="0" y="0"/>
          <a:chExt cx="0" cy="0"/>
        </a:xfrm>
      </p:grpSpPr>
      <p:sp>
        <p:nvSpPr>
          <p:cNvPr id="571" name="Google Shape;571;p127"/>
          <p:cNvSpPr/>
          <p:nvPr>
            <p:ph idx="2" type="pic"/>
          </p:nvPr>
        </p:nvSpPr>
        <p:spPr>
          <a:xfrm>
            <a:off x="4572000" y="91667"/>
            <a:ext cx="4495800" cy="5531700"/>
          </a:xfrm>
          <a:prstGeom prst="roundRect">
            <a:avLst>
              <a:gd fmla="val 16667" name="adj"/>
            </a:avLst>
          </a:prstGeom>
          <a:noFill/>
          <a:ln>
            <a:noFill/>
          </a:ln>
        </p:spPr>
      </p:sp>
      <p:sp>
        <p:nvSpPr>
          <p:cNvPr id="572" name="Google Shape;572;p127"/>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73" name="Google Shape;573;p127"/>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74" name="Google Shape;574;p127"/>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1">
  <p:cSld name="Title + Body 1_1">
    <p:spTree>
      <p:nvGrpSpPr>
        <p:cNvPr id="575" name="Shape 575"/>
        <p:cNvGrpSpPr/>
        <p:nvPr/>
      </p:nvGrpSpPr>
      <p:grpSpPr>
        <a:xfrm>
          <a:off x="0" y="0"/>
          <a:ext cx="0" cy="0"/>
          <a:chOff x="0" y="0"/>
          <a:chExt cx="0" cy="0"/>
        </a:xfrm>
      </p:grpSpPr>
      <p:sp>
        <p:nvSpPr>
          <p:cNvPr id="576" name="Google Shape;576;p128"/>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577" name="Google Shape;577;p128"/>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78" name="Google Shape;578;p128"/>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79" name="Google Shape;579;p128"/>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580" name="Shape 580"/>
        <p:cNvGrpSpPr/>
        <p:nvPr/>
      </p:nvGrpSpPr>
      <p:grpSpPr>
        <a:xfrm>
          <a:off x="0" y="0"/>
          <a:ext cx="0" cy="0"/>
          <a:chOff x="0" y="0"/>
          <a:chExt cx="0" cy="0"/>
        </a:xfrm>
      </p:grpSpPr>
      <p:sp>
        <p:nvSpPr>
          <p:cNvPr id="581" name="Google Shape;581;p129"/>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582" name="Google Shape;582;p129"/>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8">
    <p:spTree>
      <p:nvGrpSpPr>
        <p:cNvPr id="583" name="Shape 583"/>
        <p:cNvGrpSpPr/>
        <p:nvPr/>
      </p:nvGrpSpPr>
      <p:grpSpPr>
        <a:xfrm>
          <a:off x="0" y="0"/>
          <a:ext cx="0" cy="0"/>
          <a:chOff x="0" y="0"/>
          <a:chExt cx="0" cy="0"/>
        </a:xfrm>
      </p:grpSpPr>
      <p:sp>
        <p:nvSpPr>
          <p:cNvPr id="584" name="Google Shape;584;p13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585" name="Shape 585"/>
        <p:cNvGrpSpPr/>
        <p:nvPr/>
      </p:nvGrpSpPr>
      <p:grpSpPr>
        <a:xfrm>
          <a:off x="0" y="0"/>
          <a:ext cx="0" cy="0"/>
          <a:chOff x="0" y="0"/>
          <a:chExt cx="0" cy="0"/>
        </a:xfrm>
      </p:grpSpPr>
      <p:sp>
        <p:nvSpPr>
          <p:cNvPr id="586" name="Google Shape;586;p131"/>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587" name="Google Shape;587;p131"/>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588" name="Google Shape;588;p131"/>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51" name="Shape 51"/>
        <p:cNvGrpSpPr/>
        <p:nvPr/>
      </p:nvGrpSpPr>
      <p:grpSpPr>
        <a:xfrm>
          <a:off x="0" y="0"/>
          <a:ext cx="0" cy="0"/>
          <a:chOff x="0" y="0"/>
          <a:chExt cx="0" cy="0"/>
        </a:xfrm>
      </p:grpSpPr>
      <p:sp>
        <p:nvSpPr>
          <p:cNvPr id="52" name="Google Shape;52;p14"/>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53" name="Google Shape;53;p14"/>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4" name="Google Shape;54;p14"/>
          <p:cNvSpPr txBox="1"/>
          <p:nvPr>
            <p:ph idx="2"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55" name="Google Shape;55;p14"/>
          <p:cNvSpPr txBox="1"/>
          <p:nvPr>
            <p:ph idx="3"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1">
  <p:cSld name="Sub header, one column">
    <p:spTree>
      <p:nvGrpSpPr>
        <p:cNvPr id="589" name="Shape 589"/>
        <p:cNvGrpSpPr/>
        <p:nvPr/>
      </p:nvGrpSpPr>
      <p:grpSpPr>
        <a:xfrm>
          <a:off x="0" y="0"/>
          <a:ext cx="0" cy="0"/>
          <a:chOff x="0" y="0"/>
          <a:chExt cx="0" cy="0"/>
        </a:xfrm>
      </p:grpSpPr>
      <p:sp>
        <p:nvSpPr>
          <p:cNvPr id="590" name="Google Shape;590;p132"/>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591" name="Google Shape;591;p132"/>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592" name="Google Shape;592;p132"/>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593" name="Google Shape;593;p132"/>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594" name="Shape 594"/>
        <p:cNvGrpSpPr/>
        <p:nvPr/>
      </p:nvGrpSpPr>
      <p:grpSpPr>
        <a:xfrm>
          <a:off x="0" y="0"/>
          <a:ext cx="0" cy="0"/>
          <a:chOff x="0" y="0"/>
          <a:chExt cx="0" cy="0"/>
        </a:xfrm>
      </p:grpSpPr>
      <p:sp>
        <p:nvSpPr>
          <p:cNvPr id="595" name="Google Shape;595;p133"/>
          <p:cNvSpPr txBox="1"/>
          <p:nvPr>
            <p:ph idx="12" type="sldNum"/>
          </p:nvPr>
        </p:nvSpPr>
        <p:spPr>
          <a:xfrm>
            <a:off x="8572500" y="5080004"/>
            <a:ext cx="571500" cy="6351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96" name="Google Shape;596;p133"/>
          <p:cNvSpPr/>
          <p:nvPr>
            <p:ph idx="2" type="pic"/>
          </p:nvPr>
        </p:nvSpPr>
        <p:spPr>
          <a:xfrm>
            <a:off x="0" y="0"/>
            <a:ext cx="9144000" cy="2814900"/>
          </a:xfrm>
          <a:prstGeom prst="roundRect">
            <a:avLst>
              <a:gd fmla="val 1254" name="adj"/>
            </a:avLst>
          </a:prstGeom>
          <a:noFill/>
          <a:ln>
            <a:noFill/>
          </a:ln>
        </p:spPr>
      </p:sp>
      <p:sp>
        <p:nvSpPr>
          <p:cNvPr id="597" name="Google Shape;597;p133"/>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598" name="Google Shape;598;p133"/>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99" name="Google Shape;599;p133"/>
          <p:cNvSpPr txBox="1"/>
          <p:nvPr>
            <p:ph idx="3" type="body"/>
          </p:nvPr>
        </p:nvSpPr>
        <p:spPr>
          <a:xfrm>
            <a:off x="4581600" y="2815000"/>
            <a:ext cx="4105200" cy="23919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2">
  <p:cSld name="TITLE_AND_BODY_3_2">
    <p:spTree>
      <p:nvGrpSpPr>
        <p:cNvPr id="600" name="Shape 600"/>
        <p:cNvGrpSpPr/>
        <p:nvPr/>
      </p:nvGrpSpPr>
      <p:grpSpPr>
        <a:xfrm>
          <a:off x="0" y="0"/>
          <a:ext cx="0" cy="0"/>
          <a:chOff x="0" y="0"/>
          <a:chExt cx="0" cy="0"/>
        </a:xfrm>
      </p:grpSpPr>
      <p:sp>
        <p:nvSpPr>
          <p:cNvPr id="601" name="Google Shape;601;p134"/>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02" name="Google Shape;602;p134"/>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603" name="Google Shape;603;p134"/>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2">
  <p:cSld name="ONE_COLUMN_TEXT_2">
    <p:spTree>
      <p:nvGrpSpPr>
        <p:cNvPr id="604" name="Shape 604"/>
        <p:cNvGrpSpPr/>
        <p:nvPr/>
      </p:nvGrpSpPr>
      <p:grpSpPr>
        <a:xfrm>
          <a:off x="0" y="0"/>
          <a:ext cx="0" cy="0"/>
          <a:chOff x="0" y="0"/>
          <a:chExt cx="0" cy="0"/>
        </a:xfrm>
      </p:grpSpPr>
      <p:sp>
        <p:nvSpPr>
          <p:cNvPr id="605" name="Google Shape;605;p135"/>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06" name="Google Shape;606;p135"/>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2">
  <p:cSld name="Title + Body 1_2">
    <p:spTree>
      <p:nvGrpSpPr>
        <p:cNvPr id="607" name="Shape 607"/>
        <p:cNvGrpSpPr/>
        <p:nvPr/>
      </p:nvGrpSpPr>
      <p:grpSpPr>
        <a:xfrm>
          <a:off x="0" y="0"/>
          <a:ext cx="0" cy="0"/>
          <a:chOff x="0" y="0"/>
          <a:chExt cx="0" cy="0"/>
        </a:xfrm>
      </p:grpSpPr>
      <p:sp>
        <p:nvSpPr>
          <p:cNvPr id="608" name="Google Shape;608;p136"/>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609" name="Google Shape;609;p136"/>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10" name="Google Shape;610;p136"/>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11" name="Google Shape;611;p136"/>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1">
  <p:cSld name="Sub header, two columns">
    <p:spTree>
      <p:nvGrpSpPr>
        <p:cNvPr id="612" name="Shape 612"/>
        <p:cNvGrpSpPr/>
        <p:nvPr/>
      </p:nvGrpSpPr>
      <p:grpSpPr>
        <a:xfrm>
          <a:off x="0" y="0"/>
          <a:ext cx="0" cy="0"/>
          <a:chOff x="0" y="0"/>
          <a:chExt cx="0" cy="0"/>
        </a:xfrm>
      </p:grpSpPr>
      <p:sp>
        <p:nvSpPr>
          <p:cNvPr id="613" name="Google Shape;613;p137"/>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14" name="Google Shape;614;p137"/>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15" name="Google Shape;615;p137"/>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616" name="Google Shape;616;p137"/>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617" name="Google Shape;617;p137"/>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618" name="Google Shape;618;p137"/>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619" name="Shape 619"/>
        <p:cNvGrpSpPr/>
        <p:nvPr/>
      </p:nvGrpSpPr>
      <p:grpSpPr>
        <a:xfrm>
          <a:off x="0" y="0"/>
          <a:ext cx="0" cy="0"/>
          <a:chOff x="0" y="0"/>
          <a:chExt cx="0" cy="0"/>
        </a:xfrm>
      </p:grpSpPr>
      <p:sp>
        <p:nvSpPr>
          <p:cNvPr id="620" name="Google Shape;620;p138"/>
          <p:cNvSpPr txBox="1"/>
          <p:nvPr>
            <p:ph idx="12" type="sldNum"/>
          </p:nvPr>
        </p:nvSpPr>
        <p:spPr>
          <a:xfrm>
            <a:off x="8572500" y="5080004"/>
            <a:ext cx="571500" cy="6351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21" name="Google Shape;621;p138"/>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622" name="Shape 622"/>
        <p:cNvGrpSpPr/>
        <p:nvPr/>
      </p:nvGrpSpPr>
      <p:grpSpPr>
        <a:xfrm>
          <a:off x="0" y="0"/>
          <a:ext cx="0" cy="0"/>
          <a:chOff x="0" y="0"/>
          <a:chExt cx="0" cy="0"/>
        </a:xfrm>
      </p:grpSpPr>
      <p:sp>
        <p:nvSpPr>
          <p:cNvPr id="623" name="Google Shape;623;p139"/>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624" name="Shape 624"/>
        <p:cNvGrpSpPr/>
        <p:nvPr/>
      </p:nvGrpSpPr>
      <p:grpSpPr>
        <a:xfrm>
          <a:off x="0" y="0"/>
          <a:ext cx="0" cy="0"/>
          <a:chOff x="0" y="0"/>
          <a:chExt cx="0" cy="0"/>
        </a:xfrm>
      </p:grpSpPr>
      <p:sp>
        <p:nvSpPr>
          <p:cNvPr id="625" name="Google Shape;625;p140"/>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26" name="Google Shape;626;p140"/>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627" name="Google Shape;627;p140"/>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3">
  <p:cSld name="ONE_COLUMN_TEXT_3">
    <p:spTree>
      <p:nvGrpSpPr>
        <p:cNvPr id="628" name="Shape 628"/>
        <p:cNvGrpSpPr/>
        <p:nvPr/>
      </p:nvGrpSpPr>
      <p:grpSpPr>
        <a:xfrm>
          <a:off x="0" y="0"/>
          <a:ext cx="0" cy="0"/>
          <a:chOff x="0" y="0"/>
          <a:chExt cx="0" cy="0"/>
        </a:xfrm>
      </p:grpSpPr>
      <p:sp>
        <p:nvSpPr>
          <p:cNvPr id="629" name="Google Shape;629;p141"/>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30" name="Google Shape;630;p141"/>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56" name="Shape 56"/>
        <p:cNvGrpSpPr/>
        <p:nvPr/>
      </p:nvGrpSpPr>
      <p:grpSpPr>
        <a:xfrm>
          <a:off x="0" y="0"/>
          <a:ext cx="0" cy="0"/>
          <a:chOff x="0" y="0"/>
          <a:chExt cx="0" cy="0"/>
        </a:xfrm>
      </p:grpSpPr>
      <p:sp>
        <p:nvSpPr>
          <p:cNvPr id="57" name="Google Shape;57;p15"/>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58" name="Google Shape;58;p15"/>
          <p:cNvSpPr txBox="1"/>
          <p:nvPr>
            <p:ph idx="1"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59" name="Google Shape;59;p15"/>
          <p:cNvSpPr txBox="1"/>
          <p:nvPr>
            <p:ph idx="2" type="body"/>
          </p:nvPr>
        </p:nvSpPr>
        <p:spPr>
          <a:xfrm>
            <a:off x="45720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60" name="Google Shape;60;p15"/>
          <p:cNvSpPr txBox="1"/>
          <p:nvPr>
            <p:ph idx="3"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1" name="Google Shape;61;p15"/>
          <p:cNvSpPr txBox="1"/>
          <p:nvPr>
            <p:ph idx="4"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631" name="Shape 631"/>
        <p:cNvGrpSpPr/>
        <p:nvPr/>
      </p:nvGrpSpPr>
      <p:grpSpPr>
        <a:xfrm>
          <a:off x="0" y="0"/>
          <a:ext cx="0" cy="0"/>
          <a:chOff x="0" y="0"/>
          <a:chExt cx="0" cy="0"/>
        </a:xfrm>
      </p:grpSpPr>
      <p:sp>
        <p:nvSpPr>
          <p:cNvPr id="632" name="Google Shape;632;p142"/>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33" name="Google Shape;633;p142"/>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2">
    <p:spTree>
      <p:nvGrpSpPr>
        <p:cNvPr id="634" name="Shape 634"/>
        <p:cNvGrpSpPr/>
        <p:nvPr/>
      </p:nvGrpSpPr>
      <p:grpSpPr>
        <a:xfrm>
          <a:off x="0" y="0"/>
          <a:ext cx="0" cy="0"/>
          <a:chOff x="0" y="0"/>
          <a:chExt cx="0" cy="0"/>
        </a:xfrm>
      </p:grpSpPr>
      <p:sp>
        <p:nvSpPr>
          <p:cNvPr id="635" name="Google Shape;635;p143"/>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1">
  <p:cSld name="Chapter title and two columns_1">
    <p:spTree>
      <p:nvGrpSpPr>
        <p:cNvPr id="636" name="Shape 636"/>
        <p:cNvGrpSpPr/>
        <p:nvPr/>
      </p:nvGrpSpPr>
      <p:grpSpPr>
        <a:xfrm>
          <a:off x="0" y="0"/>
          <a:ext cx="0" cy="0"/>
          <a:chOff x="0" y="0"/>
          <a:chExt cx="0" cy="0"/>
        </a:xfrm>
      </p:grpSpPr>
      <p:sp>
        <p:nvSpPr>
          <p:cNvPr id="637" name="Google Shape;637;p144"/>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638" name="Google Shape;638;p144"/>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639" name="Google Shape;639;p144"/>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640" name="Google Shape;640;p144"/>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641" name="Google Shape;641;p144"/>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1">
  <p:cSld name="TITLE_ONLY_6_1">
    <p:spTree>
      <p:nvGrpSpPr>
        <p:cNvPr id="642" name="Shape 642"/>
        <p:cNvGrpSpPr/>
        <p:nvPr/>
      </p:nvGrpSpPr>
      <p:grpSpPr>
        <a:xfrm>
          <a:off x="0" y="0"/>
          <a:ext cx="0" cy="0"/>
          <a:chOff x="0" y="0"/>
          <a:chExt cx="0" cy="0"/>
        </a:xfrm>
      </p:grpSpPr>
      <p:sp>
        <p:nvSpPr>
          <p:cNvPr id="643" name="Google Shape;643;p145"/>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1">
  <p:cSld name="TITLE_ONLY_7_1">
    <p:spTree>
      <p:nvGrpSpPr>
        <p:cNvPr id="644" name="Shape 644"/>
        <p:cNvGrpSpPr/>
        <p:nvPr/>
      </p:nvGrpSpPr>
      <p:grpSpPr>
        <a:xfrm>
          <a:off x="0" y="0"/>
          <a:ext cx="0" cy="0"/>
          <a:chOff x="0" y="0"/>
          <a:chExt cx="0" cy="0"/>
        </a:xfrm>
      </p:grpSpPr>
      <p:sp>
        <p:nvSpPr>
          <p:cNvPr id="645" name="Google Shape;645;p146"/>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1">
  <p:cSld name="Title + Subtitle_1_1">
    <p:spTree>
      <p:nvGrpSpPr>
        <p:cNvPr id="646" name="Shape 646"/>
        <p:cNvGrpSpPr/>
        <p:nvPr/>
      </p:nvGrpSpPr>
      <p:grpSpPr>
        <a:xfrm>
          <a:off x="0" y="0"/>
          <a:ext cx="0" cy="0"/>
          <a:chOff x="0" y="0"/>
          <a:chExt cx="0" cy="0"/>
        </a:xfrm>
      </p:grpSpPr>
      <p:sp>
        <p:nvSpPr>
          <p:cNvPr id="647" name="Google Shape;647;p147"/>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48" name="Google Shape;648;p147"/>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8">
    <p:spTree>
      <p:nvGrpSpPr>
        <p:cNvPr id="649" name="Shape 649"/>
        <p:cNvGrpSpPr/>
        <p:nvPr/>
      </p:nvGrpSpPr>
      <p:grpSpPr>
        <a:xfrm>
          <a:off x="0" y="0"/>
          <a:ext cx="0" cy="0"/>
          <a:chOff x="0" y="0"/>
          <a:chExt cx="0" cy="0"/>
        </a:xfrm>
      </p:grpSpPr>
      <p:sp>
        <p:nvSpPr>
          <p:cNvPr id="650" name="Google Shape;650;p14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51" name="Google Shape;651;p148"/>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652" name="Shape 652"/>
        <p:cNvGrpSpPr/>
        <p:nvPr/>
      </p:nvGrpSpPr>
      <p:grpSpPr>
        <a:xfrm>
          <a:off x="0" y="0"/>
          <a:ext cx="0" cy="0"/>
          <a:chOff x="0" y="0"/>
          <a:chExt cx="0" cy="0"/>
        </a:xfrm>
      </p:grpSpPr>
      <p:sp>
        <p:nvSpPr>
          <p:cNvPr id="653" name="Google Shape;653;p149"/>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654" name="Google Shape;654;p149"/>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55" name="Google Shape;655;p149"/>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56" name="Google Shape;656;p149"/>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660" name="Shape 660"/>
        <p:cNvGrpSpPr/>
        <p:nvPr/>
      </p:nvGrpSpPr>
      <p:grpSpPr>
        <a:xfrm>
          <a:off x="0" y="0"/>
          <a:ext cx="0" cy="0"/>
          <a:chOff x="0" y="0"/>
          <a:chExt cx="0" cy="0"/>
        </a:xfrm>
      </p:grpSpPr>
      <p:pic>
        <p:nvPicPr>
          <p:cNvPr id="661" name="Google Shape;661;p151" title="Mesh Holographic Gradients - Dark Gradient 22.png"/>
          <p:cNvPicPr preferRelativeResize="0"/>
          <p:nvPr/>
        </p:nvPicPr>
        <p:blipFill rotWithShape="1">
          <a:blip r:embed="rId2">
            <a:alphaModFix/>
          </a:blip>
          <a:srcRect b="0" l="0" r="9999" t="0"/>
          <a:stretch/>
        </p:blipFill>
        <p:spPr>
          <a:xfrm flipH="1" rot="10800000">
            <a:off x="0" y="0"/>
            <a:ext cx="9144003" cy="5715000"/>
          </a:xfrm>
          <a:prstGeom prst="rect">
            <a:avLst/>
          </a:prstGeom>
          <a:noFill/>
          <a:ln>
            <a:noFill/>
          </a:ln>
        </p:spPr>
      </p:pic>
      <p:pic>
        <p:nvPicPr>
          <p:cNvPr id="662" name="Google Shape;662;p151"/>
          <p:cNvPicPr preferRelativeResize="0"/>
          <p:nvPr/>
        </p:nvPicPr>
        <p:blipFill rotWithShape="1">
          <a:blip r:embed="rId3">
            <a:alphaModFix/>
          </a:blip>
          <a:srcRect b="0" l="0" r="0" t="0"/>
          <a:stretch/>
        </p:blipFill>
        <p:spPr>
          <a:xfrm>
            <a:off x="457200" y="457209"/>
            <a:ext cx="316413" cy="390600"/>
          </a:xfrm>
          <a:prstGeom prst="rect">
            <a:avLst/>
          </a:prstGeom>
          <a:noFill/>
          <a:ln>
            <a:noFill/>
          </a:ln>
        </p:spPr>
      </p:pic>
      <p:sp>
        <p:nvSpPr>
          <p:cNvPr id="663" name="Google Shape;663;p151"/>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664" name="Google Shape;664;p151"/>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665" name="Shape 665"/>
        <p:cNvGrpSpPr/>
        <p:nvPr/>
      </p:nvGrpSpPr>
      <p:grpSpPr>
        <a:xfrm>
          <a:off x="0" y="0"/>
          <a:ext cx="0" cy="0"/>
          <a:chOff x="0" y="0"/>
          <a:chExt cx="0" cy="0"/>
        </a:xfrm>
      </p:grpSpPr>
      <p:pic>
        <p:nvPicPr>
          <p:cNvPr id="666" name="Google Shape;666;p152" title="Mesh Holographic Gradients - Dark Gradient 22.png"/>
          <p:cNvPicPr preferRelativeResize="0"/>
          <p:nvPr/>
        </p:nvPicPr>
        <p:blipFill rotWithShape="1">
          <a:blip r:embed="rId2">
            <a:alphaModFix/>
          </a:blip>
          <a:srcRect b="0" l="0" r="9999" t="0"/>
          <a:stretch/>
        </p:blipFill>
        <p:spPr>
          <a:xfrm>
            <a:off x="0" y="0"/>
            <a:ext cx="9144003" cy="5715000"/>
          </a:xfrm>
          <a:prstGeom prst="rect">
            <a:avLst/>
          </a:prstGeom>
          <a:noFill/>
          <a:ln>
            <a:noFill/>
          </a:ln>
        </p:spPr>
      </p:pic>
      <p:sp>
        <p:nvSpPr>
          <p:cNvPr id="667" name="Google Shape;667;p152"/>
          <p:cNvSpPr txBox="1"/>
          <p:nvPr>
            <p:ph type="title"/>
          </p:nvPr>
        </p:nvSpPr>
        <p:spPr>
          <a:xfrm>
            <a:off x="457200" y="4271667"/>
            <a:ext cx="5023800" cy="9354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6"/>
          <p:cNvSpPr txBox="1"/>
          <p:nvPr>
            <p:ph type="title"/>
          </p:nvPr>
        </p:nvSpPr>
        <p:spPr>
          <a:xfrm>
            <a:off x="457200" y="8913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64" name="Google Shape;64;p16"/>
          <p:cNvSpPr txBox="1"/>
          <p:nvPr>
            <p:ph idx="1" type="subTitle"/>
          </p:nvPr>
        </p:nvSpPr>
        <p:spPr>
          <a:xfrm>
            <a:off x="457200" y="4572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668" name="Shape 668"/>
        <p:cNvGrpSpPr/>
        <p:nvPr/>
      </p:nvGrpSpPr>
      <p:grpSpPr>
        <a:xfrm>
          <a:off x="0" y="0"/>
          <a:ext cx="0" cy="0"/>
          <a:chOff x="0" y="0"/>
          <a:chExt cx="0" cy="0"/>
        </a:xfrm>
      </p:grpSpPr>
      <p:grpSp>
        <p:nvGrpSpPr>
          <p:cNvPr id="669" name="Google Shape;669;p153"/>
          <p:cNvGrpSpPr/>
          <p:nvPr/>
        </p:nvGrpSpPr>
        <p:grpSpPr>
          <a:xfrm>
            <a:off x="0" y="0"/>
            <a:ext cx="9143998" cy="5714776"/>
            <a:chOff x="0" y="-2"/>
            <a:chExt cx="10973237" cy="6858005"/>
          </a:xfrm>
        </p:grpSpPr>
        <p:pic>
          <p:nvPicPr>
            <p:cNvPr id="670" name="Google Shape;670;p153" title="Break.png"/>
            <p:cNvPicPr preferRelativeResize="0"/>
            <p:nvPr/>
          </p:nvPicPr>
          <p:blipFill rotWithShape="1">
            <a:blip r:embed="rId2">
              <a:alphaModFix/>
            </a:blip>
            <a:srcRect b="0" l="0" r="9999" t="0"/>
            <a:stretch/>
          </p:blipFill>
          <p:spPr>
            <a:xfrm>
              <a:off x="0" y="-2"/>
              <a:ext cx="10973237" cy="6858005"/>
            </a:xfrm>
            <a:prstGeom prst="rect">
              <a:avLst/>
            </a:prstGeom>
            <a:noFill/>
            <a:ln>
              <a:noFill/>
            </a:ln>
          </p:spPr>
        </p:pic>
        <p:pic>
          <p:nvPicPr>
            <p:cNvPr id="671" name="Google Shape;671;p153" title="Shapes01.png"/>
            <p:cNvPicPr preferRelativeResize="0"/>
            <p:nvPr/>
          </p:nvPicPr>
          <p:blipFill rotWithShape="1">
            <a:blip r:embed="rId3">
              <a:alphaModFix amt="64000"/>
            </a:blip>
            <a:srcRect b="0" l="0" r="9999" t="0"/>
            <a:stretch/>
          </p:blipFill>
          <p:spPr>
            <a:xfrm>
              <a:off x="0" y="-2"/>
              <a:ext cx="10973237" cy="6858005"/>
            </a:xfrm>
            <a:prstGeom prst="rect">
              <a:avLst/>
            </a:prstGeom>
            <a:noFill/>
            <a:ln>
              <a:noFill/>
            </a:ln>
          </p:spPr>
        </p:pic>
      </p:grpSp>
      <p:sp>
        <p:nvSpPr>
          <p:cNvPr id="672" name="Google Shape;672;p153"/>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673" name="Google Shape;673;p153"/>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674" name="Google Shape;674;p153"/>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5" name="Shape 675"/>
        <p:cNvGrpSpPr/>
        <p:nvPr/>
      </p:nvGrpSpPr>
      <p:grpSpPr>
        <a:xfrm>
          <a:off x="0" y="0"/>
          <a:ext cx="0" cy="0"/>
          <a:chOff x="0" y="0"/>
          <a:chExt cx="0" cy="0"/>
        </a:xfrm>
      </p:grpSpPr>
      <p:sp>
        <p:nvSpPr>
          <p:cNvPr id="676" name="Google Shape;676;p154"/>
          <p:cNvSpPr txBox="1"/>
          <p:nvPr>
            <p:ph idx="1" type="body"/>
          </p:nvPr>
        </p:nvSpPr>
        <p:spPr>
          <a:xfrm>
            <a:off x="457200" y="1524425"/>
            <a:ext cx="36501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677" name="Google Shape;677;p154"/>
          <p:cNvSpPr txBox="1"/>
          <p:nvPr>
            <p:ph type="title"/>
          </p:nvPr>
        </p:nvSpPr>
        <p:spPr>
          <a:xfrm>
            <a:off x="457200" y="457200"/>
            <a:ext cx="3650100" cy="10671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678" name="Shape 678"/>
        <p:cNvGrpSpPr/>
        <p:nvPr/>
      </p:nvGrpSpPr>
      <p:grpSpPr>
        <a:xfrm>
          <a:off x="0" y="0"/>
          <a:ext cx="0" cy="0"/>
          <a:chOff x="0" y="0"/>
          <a:chExt cx="0" cy="0"/>
        </a:xfrm>
      </p:grpSpPr>
      <p:sp>
        <p:nvSpPr>
          <p:cNvPr id="679" name="Google Shape;679;p155"/>
          <p:cNvSpPr txBox="1"/>
          <p:nvPr>
            <p:ph idx="1" type="body"/>
          </p:nvPr>
        </p:nvSpPr>
        <p:spPr>
          <a:xfrm>
            <a:off x="4572000" y="1524425"/>
            <a:ext cx="3650100" cy="37335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680" name="Google Shape;680;p155"/>
          <p:cNvSpPr txBox="1"/>
          <p:nvPr>
            <p:ph idx="2" type="body"/>
          </p:nvPr>
        </p:nvSpPr>
        <p:spPr>
          <a:xfrm>
            <a:off x="457200" y="1524425"/>
            <a:ext cx="36501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681" name="Google Shape;681;p155"/>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guide id="2" pos="2587">
          <p15:clr>
            <a:srgbClr val="E46962"/>
          </p15:clr>
        </p15:guide>
        <p15:guide id="3" pos="2880">
          <p15:clr>
            <a:srgbClr val="E46962"/>
          </p15:clr>
        </p15:guide>
        <p15:guide id="4" pos="5179">
          <p15:clr>
            <a:srgbClr val="E46962"/>
          </p15:clr>
        </p15:guide>
      </p15:sldGuideLst>
    </p:ext>
  </p:extLst>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2" name="Shape 682"/>
        <p:cNvGrpSpPr/>
        <p:nvPr/>
      </p:nvGrpSpPr>
      <p:grpSpPr>
        <a:xfrm>
          <a:off x="0" y="0"/>
          <a:ext cx="0" cy="0"/>
          <a:chOff x="0" y="0"/>
          <a:chExt cx="0" cy="0"/>
        </a:xfrm>
      </p:grpSpPr>
      <p:sp>
        <p:nvSpPr>
          <p:cNvPr id="683" name="Google Shape;683;p156"/>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684" name="Shape 684"/>
        <p:cNvGrpSpPr/>
        <p:nvPr/>
      </p:nvGrpSpPr>
      <p:grpSpPr>
        <a:xfrm>
          <a:off x="0" y="0"/>
          <a:ext cx="0" cy="0"/>
          <a:chOff x="0" y="0"/>
          <a:chExt cx="0" cy="0"/>
        </a:xfrm>
      </p:grpSpPr>
      <p:sp>
        <p:nvSpPr>
          <p:cNvPr id="685" name="Google Shape;685;p157"/>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686" name="Google Shape;686;p157"/>
          <p:cNvSpPr txBox="1"/>
          <p:nvPr>
            <p:ph idx="1" type="body"/>
          </p:nvPr>
        </p:nvSpPr>
        <p:spPr>
          <a:xfrm>
            <a:off x="457200" y="1524425"/>
            <a:ext cx="32046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687" name="Shape 687"/>
        <p:cNvGrpSpPr/>
        <p:nvPr/>
      </p:nvGrpSpPr>
      <p:grpSpPr>
        <a:xfrm>
          <a:off x="0" y="0"/>
          <a:ext cx="0" cy="0"/>
          <a:chOff x="0" y="0"/>
          <a:chExt cx="0" cy="0"/>
        </a:xfrm>
      </p:grpSpPr>
      <p:sp>
        <p:nvSpPr>
          <p:cNvPr id="688" name="Google Shape;688;p158"/>
          <p:cNvSpPr txBox="1"/>
          <p:nvPr>
            <p:ph type="title"/>
          </p:nvPr>
        </p:nvSpPr>
        <p:spPr>
          <a:xfrm>
            <a:off x="1378150" y="500167"/>
            <a:ext cx="6387600" cy="4706700"/>
          </a:xfrm>
          <a:prstGeom prst="rect">
            <a:avLst/>
          </a:prstGeom>
        </p:spPr>
        <p:txBody>
          <a:bodyPr anchorCtr="0" anchor="ctr" bIns="0" lIns="0" spcFirstLastPara="1" rIns="0" wrap="square" tIns="0">
            <a:sp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689" name="Shape 689"/>
        <p:cNvGrpSpPr/>
        <p:nvPr/>
      </p:nvGrpSpPr>
      <p:grpSpPr>
        <a:xfrm>
          <a:off x="0" y="0"/>
          <a:ext cx="0" cy="0"/>
          <a:chOff x="0" y="0"/>
          <a:chExt cx="0" cy="0"/>
        </a:xfrm>
      </p:grpSpPr>
      <p:sp>
        <p:nvSpPr>
          <p:cNvPr id="690" name="Google Shape;690;p159"/>
          <p:cNvSpPr/>
          <p:nvPr/>
        </p:nvSpPr>
        <p:spPr>
          <a:xfrm>
            <a:off x="4572000" y="457200"/>
            <a:ext cx="4114800" cy="480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59"/>
          <p:cNvSpPr txBox="1"/>
          <p:nvPr>
            <p:ph idx="1" type="body"/>
          </p:nvPr>
        </p:nvSpPr>
        <p:spPr>
          <a:xfrm>
            <a:off x="4572000" y="457200"/>
            <a:ext cx="4114800" cy="4800600"/>
          </a:xfrm>
          <a:prstGeom prst="rect">
            <a:avLst/>
          </a:prstGeom>
        </p:spPr>
        <p:txBody>
          <a:bodyPr anchorCtr="0" anchor="ctr" bIns="182875" lIns="182875" spcFirstLastPara="1" rIns="182875" wrap="square" tIns="182875">
            <a:spAutoFit/>
          </a:bodyPr>
          <a:lstStyle>
            <a:lvl1pPr indent="-304800" lvl="0" marL="457200">
              <a:spcBef>
                <a:spcPts val="0"/>
              </a:spcBef>
              <a:spcAft>
                <a:spcPts val="0"/>
              </a:spcAft>
              <a:buClr>
                <a:schemeClr val="accent1"/>
              </a:buClr>
              <a:buSzPts val="1200"/>
              <a:buChar char="●"/>
              <a:defRPr>
                <a:solidFill>
                  <a:schemeClr val="accent1"/>
                </a:solidFill>
              </a:defRPr>
            </a:lvl1pPr>
            <a:lvl2pPr indent="-304800" lvl="1" marL="914400">
              <a:spcBef>
                <a:spcPts val="0"/>
              </a:spcBef>
              <a:spcAft>
                <a:spcPts val="0"/>
              </a:spcAft>
              <a:buClr>
                <a:schemeClr val="accent1"/>
              </a:buClr>
              <a:buSzPts val="1200"/>
              <a:buChar char="○"/>
              <a:defRPr>
                <a:solidFill>
                  <a:schemeClr val="accent1"/>
                </a:solidFill>
              </a:defRPr>
            </a:lvl2pPr>
            <a:lvl3pPr indent="-304800" lvl="2" marL="1371600">
              <a:spcBef>
                <a:spcPts val="0"/>
              </a:spcBef>
              <a:spcAft>
                <a:spcPts val="0"/>
              </a:spcAft>
              <a:buClr>
                <a:schemeClr val="accent1"/>
              </a:buClr>
              <a:buSzPts val="1200"/>
              <a:buChar char="■"/>
              <a:defRPr>
                <a:solidFill>
                  <a:schemeClr val="accent1"/>
                </a:solidFill>
              </a:defRPr>
            </a:lvl3pPr>
            <a:lvl4pPr indent="-304800" lvl="3" marL="1828800">
              <a:spcBef>
                <a:spcPts val="0"/>
              </a:spcBef>
              <a:spcAft>
                <a:spcPts val="0"/>
              </a:spcAft>
              <a:buClr>
                <a:schemeClr val="accent1"/>
              </a:buClr>
              <a:buSzPts val="1200"/>
              <a:buChar char="●"/>
              <a:defRPr>
                <a:solidFill>
                  <a:schemeClr val="accent1"/>
                </a:solidFill>
              </a:defRPr>
            </a:lvl4pPr>
            <a:lvl5pPr indent="-304800" lvl="4" marL="2286000">
              <a:spcBef>
                <a:spcPts val="0"/>
              </a:spcBef>
              <a:spcAft>
                <a:spcPts val="0"/>
              </a:spcAft>
              <a:buClr>
                <a:schemeClr val="accent1"/>
              </a:buClr>
              <a:buSzPts val="1200"/>
              <a:buChar char="○"/>
              <a:defRPr>
                <a:solidFill>
                  <a:schemeClr val="accent1"/>
                </a:solidFill>
              </a:defRPr>
            </a:lvl5pPr>
            <a:lvl6pPr indent="-304800" lvl="5" marL="2743200">
              <a:spcBef>
                <a:spcPts val="0"/>
              </a:spcBef>
              <a:spcAft>
                <a:spcPts val="0"/>
              </a:spcAft>
              <a:buClr>
                <a:schemeClr val="accent1"/>
              </a:buClr>
              <a:buSzPts val="1200"/>
              <a:buChar char="■"/>
              <a:defRPr>
                <a:solidFill>
                  <a:schemeClr val="accent1"/>
                </a:solidFill>
              </a:defRPr>
            </a:lvl6pPr>
            <a:lvl7pPr indent="-304800" lvl="6" marL="3200400">
              <a:spcBef>
                <a:spcPts val="0"/>
              </a:spcBef>
              <a:spcAft>
                <a:spcPts val="0"/>
              </a:spcAft>
              <a:buClr>
                <a:schemeClr val="accent1"/>
              </a:buClr>
              <a:buSzPts val="1200"/>
              <a:buChar char="●"/>
              <a:defRPr>
                <a:solidFill>
                  <a:schemeClr val="accent1"/>
                </a:solidFill>
              </a:defRPr>
            </a:lvl7pPr>
            <a:lvl8pPr indent="-304800" lvl="7" marL="3657600">
              <a:spcBef>
                <a:spcPts val="0"/>
              </a:spcBef>
              <a:spcAft>
                <a:spcPts val="0"/>
              </a:spcAft>
              <a:buClr>
                <a:schemeClr val="accent1"/>
              </a:buClr>
              <a:buSzPts val="1200"/>
              <a:buChar char="○"/>
              <a:defRPr>
                <a:solidFill>
                  <a:schemeClr val="accent1"/>
                </a:solidFill>
              </a:defRPr>
            </a:lvl8pPr>
            <a:lvl9pPr indent="-304800" lvl="8" marL="4114800">
              <a:spcBef>
                <a:spcPts val="0"/>
              </a:spcBef>
              <a:spcAft>
                <a:spcPts val="0"/>
              </a:spcAft>
              <a:buClr>
                <a:schemeClr val="accent1"/>
              </a:buClr>
              <a:buSzPts val="1200"/>
              <a:buChar char="■"/>
              <a:defRPr>
                <a:solidFill>
                  <a:schemeClr val="accent1"/>
                </a:solidFill>
              </a:defRPr>
            </a:lvl9pPr>
          </a:lstStyle>
          <a:p/>
        </p:txBody>
      </p:sp>
      <p:sp>
        <p:nvSpPr>
          <p:cNvPr id="692" name="Google Shape;692;p159"/>
          <p:cNvSpPr txBox="1"/>
          <p:nvPr>
            <p:ph type="title"/>
          </p:nvPr>
        </p:nvSpPr>
        <p:spPr>
          <a:xfrm>
            <a:off x="457200" y="457200"/>
            <a:ext cx="3656700" cy="25680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693" name="Google Shape;693;p159"/>
          <p:cNvSpPr txBox="1"/>
          <p:nvPr>
            <p:ph idx="2" type="subTitle"/>
          </p:nvPr>
        </p:nvSpPr>
        <p:spPr>
          <a:xfrm>
            <a:off x="457200" y="3025250"/>
            <a:ext cx="3656700" cy="2232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4" name="Shape 694"/>
        <p:cNvGrpSpPr/>
        <p:nvPr/>
      </p:nvGrpSpPr>
      <p:grpSpPr>
        <a:xfrm>
          <a:off x="0" y="0"/>
          <a:ext cx="0" cy="0"/>
          <a:chOff x="0" y="0"/>
          <a:chExt cx="0" cy="0"/>
        </a:xfrm>
      </p:grpSpPr>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695" name="Shape 695"/>
        <p:cNvGrpSpPr/>
        <p:nvPr/>
      </p:nvGrpSpPr>
      <p:grpSpPr>
        <a:xfrm>
          <a:off x="0" y="0"/>
          <a:ext cx="0" cy="0"/>
          <a:chOff x="0" y="0"/>
          <a:chExt cx="0" cy="0"/>
        </a:xfrm>
      </p:grpSpPr>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696" name="Shape 696"/>
        <p:cNvGrpSpPr/>
        <p:nvPr/>
      </p:nvGrpSpPr>
      <p:grpSpPr>
        <a:xfrm>
          <a:off x="0" y="0"/>
          <a:ext cx="0" cy="0"/>
          <a:chOff x="0" y="0"/>
          <a:chExt cx="0" cy="0"/>
        </a:xfrm>
      </p:grpSpPr>
      <p:sp>
        <p:nvSpPr>
          <p:cNvPr id="697" name="Google Shape;697;p162"/>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698" name="Google Shape;698;p162"/>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99" name="Google Shape;699;p162"/>
          <p:cNvSpPr txBox="1"/>
          <p:nvPr>
            <p:ph idx="2" type="body"/>
          </p:nvPr>
        </p:nvSpPr>
        <p:spPr>
          <a:xfrm>
            <a:off x="4572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700" name="Google Shape;700;p162"/>
          <p:cNvSpPr txBox="1"/>
          <p:nvPr>
            <p:ph idx="3"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65" name="Shape 65"/>
        <p:cNvGrpSpPr/>
        <p:nvPr/>
      </p:nvGrpSpPr>
      <p:grpSpPr>
        <a:xfrm>
          <a:off x="0" y="0"/>
          <a:ext cx="0" cy="0"/>
          <a:chOff x="0" y="0"/>
          <a:chExt cx="0" cy="0"/>
        </a:xfrm>
      </p:grpSpPr>
      <p:sp>
        <p:nvSpPr>
          <p:cNvPr id="66" name="Google Shape;66;p17"/>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7" name="Google Shape;67;p17"/>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701" name="Shape 701"/>
        <p:cNvGrpSpPr/>
        <p:nvPr/>
      </p:nvGrpSpPr>
      <p:grpSpPr>
        <a:xfrm>
          <a:off x="0" y="0"/>
          <a:ext cx="0" cy="0"/>
          <a:chOff x="0" y="0"/>
          <a:chExt cx="0" cy="0"/>
        </a:xfrm>
      </p:grpSpPr>
      <p:sp>
        <p:nvSpPr>
          <p:cNvPr id="702" name="Google Shape;702;p163"/>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703" name="Google Shape;703;p163"/>
          <p:cNvSpPr txBox="1"/>
          <p:nvPr>
            <p:ph idx="1" type="body"/>
          </p:nvPr>
        </p:nvSpPr>
        <p:spPr>
          <a:xfrm>
            <a:off x="4572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704" name="Google Shape;704;p163"/>
          <p:cNvSpPr txBox="1"/>
          <p:nvPr>
            <p:ph idx="2" type="body"/>
          </p:nvPr>
        </p:nvSpPr>
        <p:spPr>
          <a:xfrm>
            <a:off x="45720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705" name="Google Shape;705;p163"/>
          <p:cNvSpPr txBox="1"/>
          <p:nvPr>
            <p:ph idx="3"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06" name="Google Shape;706;p163"/>
          <p:cNvSpPr txBox="1"/>
          <p:nvPr>
            <p:ph idx="4"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64"/>
          <p:cNvSpPr txBox="1"/>
          <p:nvPr>
            <p:ph type="title"/>
          </p:nvPr>
        </p:nvSpPr>
        <p:spPr>
          <a:xfrm>
            <a:off x="457200" y="8913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709" name="Google Shape;709;p164"/>
          <p:cNvSpPr txBox="1"/>
          <p:nvPr>
            <p:ph idx="1" type="subTitle"/>
          </p:nvPr>
        </p:nvSpPr>
        <p:spPr>
          <a:xfrm>
            <a:off x="457200" y="4572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710" name="Shape 710"/>
        <p:cNvGrpSpPr/>
        <p:nvPr/>
      </p:nvGrpSpPr>
      <p:grpSpPr>
        <a:xfrm>
          <a:off x="0" y="0"/>
          <a:ext cx="0" cy="0"/>
          <a:chOff x="0" y="0"/>
          <a:chExt cx="0" cy="0"/>
        </a:xfrm>
      </p:grpSpPr>
      <p:sp>
        <p:nvSpPr>
          <p:cNvPr id="711" name="Google Shape;711;p165"/>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12" name="Google Shape;712;p165"/>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713" name="Shape 713"/>
        <p:cNvGrpSpPr/>
        <p:nvPr/>
      </p:nvGrpSpPr>
      <p:grpSpPr>
        <a:xfrm>
          <a:off x="0" y="0"/>
          <a:ext cx="0" cy="0"/>
          <a:chOff x="0" y="0"/>
          <a:chExt cx="0" cy="0"/>
        </a:xfrm>
      </p:grpSpPr>
      <p:sp>
        <p:nvSpPr>
          <p:cNvPr id="714" name="Google Shape;714;p166"/>
          <p:cNvSpPr/>
          <p:nvPr>
            <p:ph idx="2" type="pic"/>
          </p:nvPr>
        </p:nvSpPr>
        <p:spPr>
          <a:xfrm>
            <a:off x="76200" y="91667"/>
            <a:ext cx="4495800" cy="5531700"/>
          </a:xfrm>
          <a:prstGeom prst="roundRect">
            <a:avLst>
              <a:gd fmla="val 16667" name="adj"/>
            </a:avLst>
          </a:prstGeom>
          <a:noFill/>
          <a:ln>
            <a:noFill/>
          </a:ln>
        </p:spPr>
      </p:sp>
      <p:sp>
        <p:nvSpPr>
          <p:cNvPr id="715" name="Google Shape;715;p166"/>
          <p:cNvSpPr txBox="1"/>
          <p:nvPr>
            <p:ph idx="1" type="body"/>
          </p:nvPr>
        </p:nvSpPr>
        <p:spPr>
          <a:xfrm>
            <a:off x="50253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716" name="Google Shape;716;p166"/>
          <p:cNvSpPr txBox="1"/>
          <p:nvPr>
            <p:ph idx="3" type="subTitle"/>
          </p:nvPr>
        </p:nvSpPr>
        <p:spPr>
          <a:xfrm>
            <a:off x="50253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17" name="Google Shape;717;p166"/>
          <p:cNvSpPr txBox="1"/>
          <p:nvPr>
            <p:ph type="title"/>
          </p:nvPr>
        </p:nvSpPr>
        <p:spPr>
          <a:xfrm>
            <a:off x="50253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718" name="Shape 718"/>
        <p:cNvGrpSpPr/>
        <p:nvPr/>
      </p:nvGrpSpPr>
      <p:grpSpPr>
        <a:xfrm>
          <a:off x="0" y="0"/>
          <a:ext cx="0" cy="0"/>
          <a:chOff x="0" y="0"/>
          <a:chExt cx="0" cy="0"/>
        </a:xfrm>
      </p:grpSpPr>
      <p:sp>
        <p:nvSpPr>
          <p:cNvPr id="719" name="Google Shape;719;p167"/>
          <p:cNvSpPr/>
          <p:nvPr>
            <p:ph idx="2" type="pic"/>
          </p:nvPr>
        </p:nvSpPr>
        <p:spPr>
          <a:xfrm>
            <a:off x="4572000" y="91667"/>
            <a:ext cx="4495800" cy="5531700"/>
          </a:xfrm>
          <a:prstGeom prst="roundRect">
            <a:avLst>
              <a:gd fmla="val 16667" name="adj"/>
            </a:avLst>
          </a:prstGeom>
          <a:noFill/>
          <a:ln>
            <a:noFill/>
          </a:ln>
        </p:spPr>
      </p:sp>
      <p:sp>
        <p:nvSpPr>
          <p:cNvPr id="720" name="Google Shape;720;p167"/>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721" name="Google Shape;721;p167"/>
          <p:cNvSpPr txBox="1"/>
          <p:nvPr>
            <p:ph idx="3"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22" name="Google Shape;722;p167"/>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723" name="Shape 723"/>
        <p:cNvGrpSpPr/>
        <p:nvPr/>
      </p:nvGrpSpPr>
      <p:grpSpPr>
        <a:xfrm>
          <a:off x="0" y="0"/>
          <a:ext cx="0" cy="0"/>
          <a:chOff x="0" y="0"/>
          <a:chExt cx="0" cy="0"/>
        </a:xfrm>
      </p:grpSpPr>
      <p:sp>
        <p:nvSpPr>
          <p:cNvPr id="724" name="Google Shape;724;p168"/>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725" name="Google Shape;725;p168"/>
          <p:cNvSpPr txBox="1"/>
          <p:nvPr>
            <p:ph idx="2"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26" name="Google Shape;726;p168"/>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727" name="Shape 727"/>
        <p:cNvGrpSpPr/>
        <p:nvPr/>
      </p:nvGrpSpPr>
      <p:grpSpPr>
        <a:xfrm>
          <a:off x="0" y="0"/>
          <a:ext cx="0" cy="0"/>
          <a:chOff x="0" y="0"/>
          <a:chExt cx="0" cy="0"/>
        </a:xfrm>
      </p:grpSpPr>
      <p:sp>
        <p:nvSpPr>
          <p:cNvPr id="728" name="Google Shape;728;p169"/>
          <p:cNvSpPr txBox="1"/>
          <p:nvPr>
            <p:ph type="title"/>
          </p:nvPr>
        </p:nvSpPr>
        <p:spPr>
          <a:xfrm>
            <a:off x="5030100" y="4572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729" name="Google Shape;729;p169"/>
          <p:cNvSpPr txBox="1"/>
          <p:nvPr>
            <p:ph idx="1" type="subTitle"/>
          </p:nvPr>
        </p:nvSpPr>
        <p:spPr>
          <a:xfrm>
            <a:off x="5030100" y="307620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30" name="Google Shape;730;p169"/>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731" name="Shape 731"/>
        <p:cNvGrpSpPr/>
        <p:nvPr/>
      </p:nvGrpSpPr>
      <p:grpSpPr>
        <a:xfrm>
          <a:off x="0" y="0"/>
          <a:ext cx="0" cy="0"/>
          <a:chOff x="0" y="0"/>
          <a:chExt cx="0" cy="0"/>
        </a:xfrm>
      </p:grpSpPr>
      <p:sp>
        <p:nvSpPr>
          <p:cNvPr id="732" name="Google Shape;732;p170"/>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33" name="Google Shape;733;p170"/>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734" name="Shape 734"/>
        <p:cNvGrpSpPr/>
        <p:nvPr/>
      </p:nvGrpSpPr>
      <p:grpSpPr>
        <a:xfrm>
          <a:off x="0" y="0"/>
          <a:ext cx="0" cy="0"/>
          <a:chOff x="0" y="0"/>
          <a:chExt cx="0" cy="0"/>
        </a:xfrm>
      </p:grpSpPr>
      <p:sp>
        <p:nvSpPr>
          <p:cNvPr id="735" name="Google Shape;735;p171"/>
          <p:cNvSpPr/>
          <p:nvPr>
            <p:ph idx="2" type="pic"/>
          </p:nvPr>
        </p:nvSpPr>
        <p:spPr>
          <a:xfrm>
            <a:off x="0" y="2900000"/>
            <a:ext cx="9144000" cy="2814900"/>
          </a:xfrm>
          <a:prstGeom prst="roundRect">
            <a:avLst>
              <a:gd fmla="val 1254" name="adj"/>
            </a:avLst>
          </a:prstGeom>
          <a:noFill/>
          <a:ln>
            <a:noFill/>
          </a:ln>
        </p:spPr>
      </p:sp>
      <p:sp>
        <p:nvSpPr>
          <p:cNvPr id="736" name="Google Shape;736;p171"/>
          <p:cNvSpPr txBox="1"/>
          <p:nvPr>
            <p:ph type="title"/>
          </p:nvPr>
        </p:nvSpPr>
        <p:spPr>
          <a:xfrm>
            <a:off x="457200" y="13976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737" name="Google Shape;737;p171"/>
          <p:cNvSpPr txBox="1"/>
          <p:nvPr>
            <p:ph idx="1" type="subTitle"/>
          </p:nvPr>
        </p:nvSpPr>
        <p:spPr>
          <a:xfrm>
            <a:off x="457200" y="8790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38" name="Google Shape;738;p171"/>
          <p:cNvSpPr txBox="1"/>
          <p:nvPr>
            <p:ph idx="3" type="body"/>
          </p:nvPr>
        </p:nvSpPr>
        <p:spPr>
          <a:xfrm>
            <a:off x="4581600" y="4572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830">
          <p15:clr>
            <a:srgbClr val="E46962"/>
          </p15:clr>
        </p15:guide>
        <p15:guide id="2" orient="horz" pos="1057">
          <p15:clr>
            <a:srgbClr val="E46962"/>
          </p15:clr>
        </p15:guide>
      </p15:sldGuideLst>
    </p:ext>
  </p:extLst>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739" name="Shape 739"/>
        <p:cNvGrpSpPr/>
        <p:nvPr/>
      </p:nvGrpSpPr>
      <p:grpSpPr>
        <a:xfrm>
          <a:off x="0" y="0"/>
          <a:ext cx="0" cy="0"/>
          <a:chOff x="0" y="0"/>
          <a:chExt cx="0" cy="0"/>
        </a:xfrm>
      </p:grpSpPr>
      <p:sp>
        <p:nvSpPr>
          <p:cNvPr id="740" name="Google Shape;740;p172"/>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741" name="Google Shape;741;p172"/>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68" name="Shape 68"/>
        <p:cNvGrpSpPr/>
        <p:nvPr/>
      </p:nvGrpSpPr>
      <p:grpSpPr>
        <a:xfrm>
          <a:off x="0" y="0"/>
          <a:ext cx="0" cy="0"/>
          <a:chOff x="0" y="0"/>
          <a:chExt cx="0" cy="0"/>
        </a:xfrm>
      </p:grpSpPr>
      <p:sp>
        <p:nvSpPr>
          <p:cNvPr id="69" name="Google Shape;69;p18"/>
          <p:cNvSpPr/>
          <p:nvPr>
            <p:ph idx="2" type="pic"/>
          </p:nvPr>
        </p:nvSpPr>
        <p:spPr>
          <a:xfrm>
            <a:off x="76200" y="91667"/>
            <a:ext cx="4495800" cy="5531700"/>
          </a:xfrm>
          <a:prstGeom prst="roundRect">
            <a:avLst>
              <a:gd fmla="val 16667" name="adj"/>
            </a:avLst>
          </a:prstGeom>
          <a:noFill/>
          <a:ln>
            <a:noFill/>
          </a:ln>
        </p:spPr>
      </p:sp>
      <p:sp>
        <p:nvSpPr>
          <p:cNvPr id="70" name="Google Shape;70;p18"/>
          <p:cNvSpPr txBox="1"/>
          <p:nvPr>
            <p:ph idx="1" type="body"/>
          </p:nvPr>
        </p:nvSpPr>
        <p:spPr>
          <a:xfrm>
            <a:off x="5025300" y="2190008"/>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71" name="Google Shape;71;p18"/>
          <p:cNvSpPr txBox="1"/>
          <p:nvPr>
            <p:ph idx="3" type="subTitle"/>
          </p:nvPr>
        </p:nvSpPr>
        <p:spPr>
          <a:xfrm>
            <a:off x="50253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2" name="Google Shape;72;p18"/>
          <p:cNvSpPr txBox="1"/>
          <p:nvPr>
            <p:ph type="title"/>
          </p:nvPr>
        </p:nvSpPr>
        <p:spPr>
          <a:xfrm>
            <a:off x="50253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742" name="Shape 742"/>
        <p:cNvGrpSpPr/>
        <p:nvPr/>
      </p:nvGrpSpPr>
      <p:grpSpPr>
        <a:xfrm>
          <a:off x="0" y="0"/>
          <a:ext cx="0" cy="0"/>
          <a:chOff x="0" y="0"/>
          <a:chExt cx="0" cy="0"/>
        </a:xfrm>
      </p:grpSpPr>
      <p:sp>
        <p:nvSpPr>
          <p:cNvPr id="743" name="Google Shape;743;p173"/>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44" name="Google Shape;744;p173"/>
          <p:cNvSpPr/>
          <p:nvPr>
            <p:ph idx="2" type="pic"/>
          </p:nvPr>
        </p:nvSpPr>
        <p:spPr>
          <a:xfrm>
            <a:off x="0" y="0"/>
            <a:ext cx="9144000" cy="2814900"/>
          </a:xfrm>
          <a:prstGeom prst="roundRect">
            <a:avLst>
              <a:gd fmla="val 1254" name="adj"/>
            </a:avLst>
          </a:prstGeom>
          <a:noFill/>
          <a:ln>
            <a:noFill/>
          </a:ln>
        </p:spPr>
      </p:sp>
      <p:sp>
        <p:nvSpPr>
          <p:cNvPr id="745" name="Google Shape;745;p173"/>
          <p:cNvSpPr txBox="1"/>
          <p:nvPr>
            <p:ph type="title"/>
          </p:nvPr>
        </p:nvSpPr>
        <p:spPr>
          <a:xfrm>
            <a:off x="457200" y="37553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746" name="Google Shape;746;p173"/>
          <p:cNvSpPr txBox="1"/>
          <p:nvPr>
            <p:ph idx="1" type="subTitle"/>
          </p:nvPr>
        </p:nvSpPr>
        <p:spPr>
          <a:xfrm>
            <a:off x="457200" y="32367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47" name="Google Shape;747;p173"/>
          <p:cNvSpPr txBox="1"/>
          <p:nvPr>
            <p:ph idx="3" type="body"/>
          </p:nvPr>
        </p:nvSpPr>
        <p:spPr>
          <a:xfrm>
            <a:off x="4581600" y="28149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767">
          <p15:clr>
            <a:srgbClr val="E46962"/>
          </p15:clr>
        </p15:guide>
        <p15:guide id="2" orient="horz" pos="2542">
          <p15:clr>
            <a:srgbClr val="E46962"/>
          </p15:clr>
        </p15:guide>
      </p15:sldGuideLst>
    </p:ext>
  </p:extLst>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748" name="Shape 748"/>
        <p:cNvGrpSpPr/>
        <p:nvPr/>
      </p:nvGrpSpPr>
      <p:grpSpPr>
        <a:xfrm>
          <a:off x="0" y="0"/>
          <a:ext cx="0" cy="0"/>
          <a:chOff x="0" y="0"/>
          <a:chExt cx="0" cy="0"/>
        </a:xfrm>
      </p:grpSpPr>
      <p:sp>
        <p:nvSpPr>
          <p:cNvPr id="749" name="Google Shape;749;p174"/>
          <p:cNvSpPr txBox="1"/>
          <p:nvPr>
            <p:ph type="title"/>
          </p:nvPr>
        </p:nvSpPr>
        <p:spPr>
          <a:xfrm>
            <a:off x="457200"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750" name="Google Shape;750;p174"/>
          <p:cNvSpPr txBox="1"/>
          <p:nvPr>
            <p:ph idx="2" type="title"/>
          </p:nvPr>
        </p:nvSpPr>
        <p:spPr>
          <a:xfrm>
            <a:off x="3277943"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751" name="Google Shape;751;p174"/>
          <p:cNvSpPr txBox="1"/>
          <p:nvPr>
            <p:ph idx="3" type="title"/>
          </p:nvPr>
        </p:nvSpPr>
        <p:spPr>
          <a:xfrm>
            <a:off x="6098709"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752" name="Google Shape;752;p174"/>
          <p:cNvSpPr txBox="1"/>
          <p:nvPr>
            <p:ph idx="1" type="body"/>
          </p:nvPr>
        </p:nvSpPr>
        <p:spPr>
          <a:xfrm>
            <a:off x="45720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753" name="Google Shape;753;p174"/>
          <p:cNvSpPr txBox="1"/>
          <p:nvPr>
            <p:ph idx="4" type="body"/>
          </p:nvPr>
        </p:nvSpPr>
        <p:spPr>
          <a:xfrm>
            <a:off x="327794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754" name="Google Shape;754;p174"/>
          <p:cNvSpPr txBox="1"/>
          <p:nvPr>
            <p:ph idx="5" type="body"/>
          </p:nvPr>
        </p:nvSpPr>
        <p:spPr>
          <a:xfrm>
            <a:off x="6098703"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755" name="Google Shape;755;p174"/>
          <p:cNvSpPr txBox="1"/>
          <p:nvPr>
            <p:ph idx="6"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756" name="Shape 756"/>
        <p:cNvGrpSpPr/>
        <p:nvPr/>
      </p:nvGrpSpPr>
      <p:grpSpPr>
        <a:xfrm>
          <a:off x="0" y="0"/>
          <a:ext cx="0" cy="0"/>
          <a:chOff x="0" y="0"/>
          <a:chExt cx="0" cy="0"/>
        </a:xfrm>
      </p:grpSpPr>
      <p:sp>
        <p:nvSpPr>
          <p:cNvPr id="757" name="Google Shape;757;p175"/>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758" name="Google Shape;758;p175"/>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759" name="Google Shape;759;p175"/>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760" name="Google Shape;760;p175"/>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761" name="Google Shape;761;p175"/>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762" name="Shape 762"/>
        <p:cNvGrpSpPr/>
        <p:nvPr/>
      </p:nvGrpSpPr>
      <p:grpSpPr>
        <a:xfrm>
          <a:off x="0" y="0"/>
          <a:ext cx="0" cy="0"/>
          <a:chOff x="0" y="0"/>
          <a:chExt cx="0" cy="0"/>
        </a:xfrm>
      </p:grpSpPr>
      <p:sp>
        <p:nvSpPr>
          <p:cNvPr id="763" name="Google Shape;763;p176"/>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64" name="Google Shape;764;p176"/>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765" name="Google Shape;765;p176"/>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766" name="Google Shape;766;p176"/>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767" name="Google Shape;767;p176"/>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768" name="Google Shape;768;p176"/>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769" name="Google Shape;769;p176"/>
          <p:cNvSpPr txBox="1"/>
          <p:nvPr>
            <p:ph idx="5"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770" name="Google Shape;770;p176"/>
          <p:cNvSpPr txBox="1"/>
          <p:nvPr>
            <p:ph idx="6"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771" name="Google Shape;771;p176"/>
          <p:cNvSpPr txBox="1"/>
          <p:nvPr>
            <p:ph idx="7"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772" name="Google Shape;772;p176"/>
          <p:cNvSpPr txBox="1"/>
          <p:nvPr>
            <p:ph idx="8"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773" name="Shape 773"/>
        <p:cNvGrpSpPr/>
        <p:nvPr/>
      </p:nvGrpSpPr>
      <p:grpSpPr>
        <a:xfrm>
          <a:off x="0" y="0"/>
          <a:ext cx="0" cy="0"/>
          <a:chOff x="0" y="0"/>
          <a:chExt cx="0" cy="0"/>
        </a:xfrm>
      </p:grpSpPr>
      <p:pic>
        <p:nvPicPr>
          <p:cNvPr id="774" name="Google Shape;774;p177" title="Mesh Holographic Gradients - Dark Gradient 28.png"/>
          <p:cNvPicPr preferRelativeResize="0"/>
          <p:nvPr/>
        </p:nvPicPr>
        <p:blipFill rotWithShape="1">
          <a:blip r:embed="rId2">
            <a:alphaModFix/>
          </a:blip>
          <a:srcRect b="0" l="0" r="9877" t="0"/>
          <a:stretch/>
        </p:blipFill>
        <p:spPr>
          <a:xfrm flipH="1" rot="10800000">
            <a:off x="0" y="350"/>
            <a:ext cx="9156298" cy="5714650"/>
          </a:xfrm>
          <a:prstGeom prst="rect">
            <a:avLst/>
          </a:prstGeom>
          <a:noFill/>
          <a:ln>
            <a:noFill/>
          </a:ln>
        </p:spPr>
      </p:pic>
      <p:sp>
        <p:nvSpPr>
          <p:cNvPr id="775" name="Google Shape;775;p177"/>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776" name="Shape 776"/>
        <p:cNvGrpSpPr/>
        <p:nvPr/>
      </p:nvGrpSpPr>
      <p:grpSpPr>
        <a:xfrm>
          <a:off x="0" y="0"/>
          <a:ext cx="0" cy="0"/>
          <a:chOff x="0" y="0"/>
          <a:chExt cx="0" cy="0"/>
        </a:xfrm>
      </p:grpSpPr>
      <p:sp>
        <p:nvSpPr>
          <p:cNvPr id="777" name="Google Shape;777;p178"/>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778" name="Google Shape;778;p178"/>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79" name="Google Shape;779;p178"/>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780" name="Shape 780"/>
        <p:cNvGrpSpPr/>
        <p:nvPr/>
      </p:nvGrpSpPr>
      <p:grpSpPr>
        <a:xfrm>
          <a:off x="0" y="0"/>
          <a:ext cx="0" cy="0"/>
          <a:chOff x="0" y="0"/>
          <a:chExt cx="0" cy="0"/>
        </a:xfrm>
      </p:grpSpPr>
      <p:sp>
        <p:nvSpPr>
          <p:cNvPr id="781" name="Google Shape;781;p179"/>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782" name="Google Shape;782;p179"/>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83" name="Google Shape;783;p179"/>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784" name="Shape 784"/>
        <p:cNvGrpSpPr/>
        <p:nvPr/>
      </p:nvGrpSpPr>
      <p:grpSpPr>
        <a:xfrm>
          <a:off x="0" y="0"/>
          <a:ext cx="0" cy="0"/>
          <a:chOff x="0" y="0"/>
          <a:chExt cx="0" cy="0"/>
        </a:xfrm>
      </p:grpSpPr>
      <p:pic>
        <p:nvPicPr>
          <p:cNvPr id="785" name="Google Shape;785;p180" title="Mesh Holographic Gradients - Dark Gradient 24.png"/>
          <p:cNvPicPr preferRelativeResize="0"/>
          <p:nvPr/>
        </p:nvPicPr>
        <p:blipFill rotWithShape="1">
          <a:blip r:embed="rId2">
            <a:alphaModFix/>
          </a:blip>
          <a:srcRect b="0" l="5284" r="5293" t="0"/>
          <a:stretch/>
        </p:blipFill>
        <p:spPr>
          <a:xfrm rot="10800000">
            <a:off x="10602" y="-11749"/>
            <a:ext cx="9122798" cy="5738499"/>
          </a:xfrm>
          <a:prstGeom prst="rect">
            <a:avLst/>
          </a:prstGeom>
          <a:noFill/>
          <a:ln>
            <a:noFill/>
          </a:ln>
        </p:spPr>
      </p:pic>
      <p:sp>
        <p:nvSpPr>
          <p:cNvPr id="786" name="Google Shape;786;p180"/>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787" name="Google Shape;787;p180"/>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788" name="Shape 788"/>
        <p:cNvGrpSpPr/>
        <p:nvPr/>
      </p:nvGrpSpPr>
      <p:grpSpPr>
        <a:xfrm>
          <a:off x="0" y="0"/>
          <a:ext cx="0" cy="0"/>
          <a:chOff x="0" y="0"/>
          <a:chExt cx="0" cy="0"/>
        </a:xfrm>
      </p:grpSpPr>
      <p:pic>
        <p:nvPicPr>
          <p:cNvPr id="789" name="Google Shape;789;p181" title="Mesh Holographic Gradients - Dark Gradient 22.png"/>
          <p:cNvPicPr preferRelativeResize="0"/>
          <p:nvPr/>
        </p:nvPicPr>
        <p:blipFill rotWithShape="1">
          <a:blip r:embed="rId2">
            <a:alphaModFix/>
          </a:blip>
          <a:srcRect b="0" l="0" r="10176" t="0"/>
          <a:stretch/>
        </p:blipFill>
        <p:spPr>
          <a:xfrm flipH="1" rot="10800000">
            <a:off x="0" y="-13876"/>
            <a:ext cx="9147848" cy="5728876"/>
          </a:xfrm>
          <a:prstGeom prst="rect">
            <a:avLst/>
          </a:prstGeom>
          <a:noFill/>
          <a:ln>
            <a:noFill/>
          </a:ln>
        </p:spPr>
      </p:pic>
      <p:pic>
        <p:nvPicPr>
          <p:cNvPr id="790" name="Google Shape;790;p181"/>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791" name="Google Shape;791;p181"/>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2" name="Google Shape;792;p181"/>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793" name="Google Shape;793;p181"/>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794" name="Shape 794"/>
        <p:cNvGrpSpPr/>
        <p:nvPr/>
      </p:nvGrpSpPr>
      <p:grpSpPr>
        <a:xfrm>
          <a:off x="0" y="0"/>
          <a:ext cx="0" cy="0"/>
          <a:chOff x="0" y="0"/>
          <a:chExt cx="0" cy="0"/>
        </a:xfrm>
      </p:grpSpPr>
      <p:sp>
        <p:nvSpPr>
          <p:cNvPr id="795" name="Google Shape;795;p182"/>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796" name="Google Shape;796;p182"/>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97" name="Google Shape;797;p182"/>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798" name="Google Shape;798;p182"/>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799" name="Google Shape;799;p182"/>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00" name="Google Shape;800;p182"/>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801" name="Google Shape;801;p182"/>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02" name="Google Shape;802;p182"/>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803" name="Google Shape;803;p182"/>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04" name="Google Shape;804;p182"/>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73" name="Shape 73"/>
        <p:cNvGrpSpPr/>
        <p:nvPr/>
      </p:nvGrpSpPr>
      <p:grpSpPr>
        <a:xfrm>
          <a:off x="0" y="0"/>
          <a:ext cx="0" cy="0"/>
          <a:chOff x="0" y="0"/>
          <a:chExt cx="0" cy="0"/>
        </a:xfrm>
      </p:grpSpPr>
      <p:sp>
        <p:nvSpPr>
          <p:cNvPr id="74" name="Google Shape;74;p19"/>
          <p:cNvSpPr/>
          <p:nvPr>
            <p:ph idx="2" type="pic"/>
          </p:nvPr>
        </p:nvSpPr>
        <p:spPr>
          <a:xfrm>
            <a:off x="4572000" y="91667"/>
            <a:ext cx="4495800" cy="5531700"/>
          </a:xfrm>
          <a:prstGeom prst="roundRect">
            <a:avLst>
              <a:gd fmla="val 16667" name="adj"/>
            </a:avLst>
          </a:prstGeom>
          <a:noFill/>
          <a:ln>
            <a:noFill/>
          </a:ln>
        </p:spPr>
      </p:sp>
      <p:sp>
        <p:nvSpPr>
          <p:cNvPr id="75" name="Google Shape;75;p19"/>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76" name="Google Shape;76;p19"/>
          <p:cNvSpPr txBox="1"/>
          <p:nvPr>
            <p:ph idx="3"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7" name="Google Shape;77;p19"/>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805" name="Shape 805"/>
        <p:cNvGrpSpPr/>
        <p:nvPr/>
      </p:nvGrpSpPr>
      <p:grpSpPr>
        <a:xfrm>
          <a:off x="0" y="0"/>
          <a:ext cx="0" cy="0"/>
          <a:chOff x="0" y="0"/>
          <a:chExt cx="0" cy="0"/>
        </a:xfrm>
      </p:grpSpPr>
      <p:sp>
        <p:nvSpPr>
          <p:cNvPr id="806" name="Google Shape;806;p183"/>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07" name="Google Shape;807;p183"/>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08" name="Google Shape;808;p183"/>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09" name="Google Shape;809;p183"/>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10" name="Google Shape;810;p183"/>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811" name="Google Shape;811;p183"/>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812" name="Google Shape;812;p183"/>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813" name="Google Shape;813;p183"/>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814" name="Shape 814"/>
        <p:cNvGrpSpPr/>
        <p:nvPr/>
      </p:nvGrpSpPr>
      <p:grpSpPr>
        <a:xfrm>
          <a:off x="0" y="0"/>
          <a:ext cx="0" cy="0"/>
          <a:chOff x="0" y="0"/>
          <a:chExt cx="0" cy="0"/>
        </a:xfrm>
      </p:grpSpPr>
      <p:sp>
        <p:nvSpPr>
          <p:cNvPr id="815" name="Google Shape;815;p18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16" name="Google Shape;816;p184"/>
          <p:cNvSpPr txBox="1"/>
          <p:nvPr>
            <p:ph type="title"/>
          </p:nvPr>
        </p:nvSpPr>
        <p:spPr>
          <a:xfrm>
            <a:off x="571500" y="1010028"/>
            <a:ext cx="4000500" cy="40701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ontrast">
  <p:cSld name="Title + Subtitle_1">
    <p:bg>
      <p:bgPr>
        <a:solidFill>
          <a:schemeClr val="accent2"/>
        </a:solidFill>
      </p:bgPr>
    </p:bg>
    <p:spTree>
      <p:nvGrpSpPr>
        <p:cNvPr id="817" name="Shape 817"/>
        <p:cNvGrpSpPr/>
        <p:nvPr/>
      </p:nvGrpSpPr>
      <p:grpSpPr>
        <a:xfrm>
          <a:off x="0" y="0"/>
          <a:ext cx="0" cy="0"/>
          <a:chOff x="0" y="0"/>
          <a:chExt cx="0" cy="0"/>
        </a:xfrm>
      </p:grpSpPr>
      <p:sp>
        <p:nvSpPr>
          <p:cNvPr id="818" name="Google Shape;818;p185"/>
          <p:cNvSpPr/>
          <p:nvPr>
            <p:ph idx="2" type="pic"/>
          </p:nvPr>
        </p:nvSpPr>
        <p:spPr>
          <a:xfrm>
            <a:off x="457200" y="1524000"/>
            <a:ext cx="1827300" cy="1827300"/>
          </a:xfrm>
          <a:prstGeom prst="roundRect">
            <a:avLst>
              <a:gd fmla="val 4137" name="adj"/>
            </a:avLst>
          </a:prstGeom>
          <a:noFill/>
          <a:ln>
            <a:noFill/>
          </a:ln>
        </p:spPr>
      </p:sp>
      <p:sp>
        <p:nvSpPr>
          <p:cNvPr id="819" name="Google Shape;819;p185"/>
          <p:cNvSpPr/>
          <p:nvPr>
            <p:ph idx="3" type="pic"/>
          </p:nvPr>
        </p:nvSpPr>
        <p:spPr>
          <a:xfrm>
            <a:off x="2591313" y="1524000"/>
            <a:ext cx="1827300" cy="1827300"/>
          </a:xfrm>
          <a:prstGeom prst="roundRect">
            <a:avLst>
              <a:gd fmla="val 4137" name="adj"/>
            </a:avLst>
          </a:prstGeom>
          <a:noFill/>
          <a:ln>
            <a:noFill/>
          </a:ln>
        </p:spPr>
      </p:sp>
      <p:sp>
        <p:nvSpPr>
          <p:cNvPr id="820" name="Google Shape;820;p185"/>
          <p:cNvSpPr/>
          <p:nvPr>
            <p:ph idx="4" type="pic"/>
          </p:nvPr>
        </p:nvSpPr>
        <p:spPr>
          <a:xfrm>
            <a:off x="4725450" y="1524000"/>
            <a:ext cx="1827300" cy="1827300"/>
          </a:xfrm>
          <a:prstGeom prst="roundRect">
            <a:avLst>
              <a:gd fmla="val 4137" name="adj"/>
            </a:avLst>
          </a:prstGeom>
          <a:noFill/>
          <a:ln>
            <a:noFill/>
          </a:ln>
        </p:spPr>
      </p:sp>
      <p:sp>
        <p:nvSpPr>
          <p:cNvPr id="821" name="Google Shape;821;p185"/>
          <p:cNvSpPr/>
          <p:nvPr>
            <p:ph idx="5" type="pic"/>
          </p:nvPr>
        </p:nvSpPr>
        <p:spPr>
          <a:xfrm>
            <a:off x="6859563" y="1524000"/>
            <a:ext cx="1827300" cy="1827300"/>
          </a:xfrm>
          <a:prstGeom prst="roundRect">
            <a:avLst>
              <a:gd fmla="val 4137" name="adj"/>
            </a:avLst>
          </a:prstGeom>
          <a:noFill/>
          <a:ln>
            <a:noFill/>
          </a:ln>
        </p:spPr>
      </p:sp>
      <p:sp>
        <p:nvSpPr>
          <p:cNvPr id="822" name="Google Shape;822;p185"/>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823" name="Google Shape;823;p185"/>
          <p:cNvSpPr txBox="1"/>
          <p:nvPr>
            <p:ph idx="1" type="body"/>
          </p:nvPr>
        </p:nvSpPr>
        <p:spPr>
          <a:xfrm>
            <a:off x="4572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24" name="Google Shape;824;p185"/>
          <p:cNvSpPr txBox="1"/>
          <p:nvPr>
            <p:ph idx="6" type="body"/>
          </p:nvPr>
        </p:nvSpPr>
        <p:spPr>
          <a:xfrm>
            <a:off x="2591318"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25" name="Google Shape;825;p185"/>
          <p:cNvSpPr txBox="1"/>
          <p:nvPr>
            <p:ph idx="7" type="body"/>
          </p:nvPr>
        </p:nvSpPr>
        <p:spPr>
          <a:xfrm>
            <a:off x="4725435"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26" name="Google Shape;826;p185"/>
          <p:cNvSpPr txBox="1"/>
          <p:nvPr>
            <p:ph idx="8" type="body"/>
          </p:nvPr>
        </p:nvSpPr>
        <p:spPr>
          <a:xfrm>
            <a:off x="68667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27" name="Google Shape;827;p185"/>
          <p:cNvSpPr txBox="1"/>
          <p:nvPr>
            <p:ph idx="9" type="title"/>
          </p:nvPr>
        </p:nvSpPr>
        <p:spPr>
          <a:xfrm>
            <a:off x="4572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828" name="Google Shape;828;p185"/>
          <p:cNvSpPr txBox="1"/>
          <p:nvPr>
            <p:ph idx="13" type="title"/>
          </p:nvPr>
        </p:nvSpPr>
        <p:spPr>
          <a:xfrm>
            <a:off x="25913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829" name="Google Shape;829;p185"/>
          <p:cNvSpPr txBox="1"/>
          <p:nvPr>
            <p:ph idx="14" type="title"/>
          </p:nvPr>
        </p:nvSpPr>
        <p:spPr>
          <a:xfrm>
            <a:off x="47254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830" name="Google Shape;830;p185"/>
          <p:cNvSpPr txBox="1"/>
          <p:nvPr>
            <p:ph idx="15" type="title"/>
          </p:nvPr>
        </p:nvSpPr>
        <p:spPr>
          <a:xfrm>
            <a:off x="68595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960">
          <p15:clr>
            <a:srgbClr val="E46962"/>
          </p15:clr>
        </p15:guide>
      </p15:sldGuideLst>
    </p:ext>
  </p:extLst>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bio">
  <p:cSld name="TITLE_AND_BODY_1_1">
    <p:bg>
      <p:bgPr>
        <a:solidFill>
          <a:schemeClr val="accent2"/>
        </a:solidFill>
      </p:bgPr>
    </p:bg>
    <p:spTree>
      <p:nvGrpSpPr>
        <p:cNvPr id="831" name="Shape 831"/>
        <p:cNvGrpSpPr/>
        <p:nvPr/>
      </p:nvGrpSpPr>
      <p:grpSpPr>
        <a:xfrm>
          <a:off x="0" y="0"/>
          <a:ext cx="0" cy="0"/>
          <a:chOff x="0" y="0"/>
          <a:chExt cx="0" cy="0"/>
        </a:xfrm>
      </p:grpSpPr>
      <p:sp>
        <p:nvSpPr>
          <p:cNvPr id="832" name="Google Shape;832;p186"/>
          <p:cNvSpPr/>
          <p:nvPr/>
        </p:nvSpPr>
        <p:spPr>
          <a:xfrm>
            <a:off x="4583975" y="0"/>
            <a:ext cx="45675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833" name="Google Shape;833;p186"/>
          <p:cNvSpPr/>
          <p:nvPr>
            <p:ph idx="2" type="pic"/>
          </p:nvPr>
        </p:nvSpPr>
        <p:spPr>
          <a:xfrm flipH="1">
            <a:off x="953803" y="1184556"/>
            <a:ext cx="2664300" cy="3336300"/>
          </a:xfrm>
          <a:prstGeom prst="rect">
            <a:avLst/>
          </a:prstGeom>
          <a:noFill/>
          <a:ln>
            <a:noFill/>
          </a:ln>
        </p:spPr>
      </p:sp>
      <p:sp>
        <p:nvSpPr>
          <p:cNvPr id="834" name="Google Shape;834;p186"/>
          <p:cNvSpPr txBox="1"/>
          <p:nvPr>
            <p:ph type="title"/>
          </p:nvPr>
        </p:nvSpPr>
        <p:spPr>
          <a:xfrm>
            <a:off x="5036975"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35" name="Google Shape;835;p186"/>
          <p:cNvSpPr txBox="1"/>
          <p:nvPr>
            <p:ph idx="1" type="subTitle"/>
          </p:nvPr>
        </p:nvSpPr>
        <p:spPr>
          <a:xfrm>
            <a:off x="5036975"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836" name="Google Shape;836;p186"/>
          <p:cNvSpPr txBox="1"/>
          <p:nvPr>
            <p:ph idx="3" type="body"/>
          </p:nvPr>
        </p:nvSpPr>
        <p:spPr>
          <a:xfrm>
            <a:off x="5036975"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1">
  <p:cSld name="TITLE_1_1">
    <p:spTree>
      <p:nvGrpSpPr>
        <p:cNvPr id="837" name="Shape 837"/>
        <p:cNvGrpSpPr/>
        <p:nvPr/>
      </p:nvGrpSpPr>
      <p:grpSpPr>
        <a:xfrm>
          <a:off x="0" y="0"/>
          <a:ext cx="0" cy="0"/>
          <a:chOff x="0" y="0"/>
          <a:chExt cx="0" cy="0"/>
        </a:xfrm>
      </p:grpSpPr>
      <p:pic>
        <p:nvPicPr>
          <p:cNvPr id="838" name="Google Shape;838;p187"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839" name="Google Shape;839;p187"/>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840" name="Google Shape;840;p187"/>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841" name="Google Shape;841;p187"/>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842" name="Shape 842"/>
        <p:cNvGrpSpPr/>
        <p:nvPr/>
      </p:nvGrpSpPr>
      <p:grpSpPr>
        <a:xfrm>
          <a:off x="0" y="0"/>
          <a:ext cx="0" cy="0"/>
          <a:chOff x="0" y="0"/>
          <a:chExt cx="0" cy="0"/>
        </a:xfrm>
      </p:grpSpPr>
      <p:sp>
        <p:nvSpPr>
          <p:cNvPr id="843" name="Google Shape;843;p18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44" name="Google Shape;844;p188"/>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Full width visual">
  <p:cSld name="TITLE_ONLY_1_1">
    <p:spTree>
      <p:nvGrpSpPr>
        <p:cNvPr id="845" name="Shape 845"/>
        <p:cNvGrpSpPr/>
        <p:nvPr/>
      </p:nvGrpSpPr>
      <p:grpSpPr>
        <a:xfrm>
          <a:off x="0" y="0"/>
          <a:ext cx="0" cy="0"/>
          <a:chOff x="0" y="0"/>
          <a:chExt cx="0" cy="0"/>
        </a:xfrm>
      </p:grpSpPr>
      <p:sp>
        <p:nvSpPr>
          <p:cNvPr id="846" name="Google Shape;846;p189"/>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47" name="Google Shape;847;p189"/>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848" name="Google Shape;848;p189"/>
          <p:cNvSpPr/>
          <p:nvPr>
            <p:ph idx="2" type="pic"/>
          </p:nvPr>
        </p:nvSpPr>
        <p:spPr>
          <a:xfrm>
            <a:off x="944450" y="1901167"/>
            <a:ext cx="7283700" cy="3179100"/>
          </a:xfrm>
          <a:prstGeom prst="rect">
            <a:avLst/>
          </a:prstGeom>
          <a:noFill/>
          <a:ln>
            <a:noFill/>
          </a:ln>
        </p:spPr>
      </p:sp>
    </p:spTree>
  </p:cSld>
  <p:clrMapOvr>
    <a:masterClrMapping/>
  </p:clrMapOvr>
  <p:extLst>
    <p:ext uri="{DCECCB84-F9BA-43D5-87BE-67443E8EF086}">
      <p15:sldGuideLst>
        <p15:guide id="1" pos="595">
          <p15:clr>
            <a:srgbClr val="E46962"/>
          </p15:clr>
        </p15:guide>
        <p15:guide id="2" pos="5183">
          <p15:clr>
            <a:srgbClr val="E46962"/>
          </p15:clr>
        </p15:guide>
      </p15:sldGuideLst>
    </p:ext>
  </p:extLst>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849" name="Shape 849"/>
        <p:cNvGrpSpPr/>
        <p:nvPr/>
      </p:nvGrpSpPr>
      <p:grpSpPr>
        <a:xfrm>
          <a:off x="0" y="0"/>
          <a:ext cx="0" cy="0"/>
          <a:chOff x="0" y="0"/>
          <a:chExt cx="0" cy="0"/>
        </a:xfrm>
      </p:grpSpPr>
      <p:sp>
        <p:nvSpPr>
          <p:cNvPr id="850" name="Google Shape;850;p19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51" name="Google Shape;851;p190"/>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852" name="Google Shape;852;p190"/>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853" name="Shape 853"/>
        <p:cNvGrpSpPr/>
        <p:nvPr/>
      </p:nvGrpSpPr>
      <p:grpSpPr>
        <a:xfrm>
          <a:off x="0" y="0"/>
          <a:ext cx="0" cy="0"/>
          <a:chOff x="0" y="0"/>
          <a:chExt cx="0" cy="0"/>
        </a:xfrm>
      </p:grpSpPr>
      <p:sp>
        <p:nvSpPr>
          <p:cNvPr id="854" name="Google Shape;854;p191"/>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55" name="Google Shape;855;p191"/>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856" name="Shape 856"/>
        <p:cNvGrpSpPr/>
        <p:nvPr/>
      </p:nvGrpSpPr>
      <p:grpSpPr>
        <a:xfrm>
          <a:off x="0" y="0"/>
          <a:ext cx="0" cy="0"/>
          <a:chOff x="0" y="0"/>
          <a:chExt cx="0" cy="0"/>
        </a:xfrm>
      </p:grpSpPr>
      <p:sp>
        <p:nvSpPr>
          <p:cNvPr id="857" name="Google Shape;857;p192"/>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58" name="Google Shape;858;p192"/>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859" name="Google Shape;859;p192"/>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78" name="Shape 78"/>
        <p:cNvGrpSpPr/>
        <p:nvPr/>
      </p:nvGrpSpPr>
      <p:grpSpPr>
        <a:xfrm>
          <a:off x="0" y="0"/>
          <a:ext cx="0" cy="0"/>
          <a:chOff x="0" y="0"/>
          <a:chExt cx="0" cy="0"/>
        </a:xfrm>
      </p:grpSpPr>
      <p:sp>
        <p:nvSpPr>
          <p:cNvPr id="79" name="Google Shape;79;p20"/>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80" name="Google Shape;80;p20"/>
          <p:cNvSpPr txBox="1"/>
          <p:nvPr>
            <p:ph idx="2"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81" name="Google Shape;81;p20"/>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860" name="Shape 860"/>
        <p:cNvGrpSpPr/>
        <p:nvPr/>
      </p:nvGrpSpPr>
      <p:grpSpPr>
        <a:xfrm>
          <a:off x="0" y="0"/>
          <a:ext cx="0" cy="0"/>
          <a:chOff x="0" y="0"/>
          <a:chExt cx="0" cy="0"/>
        </a:xfrm>
      </p:grpSpPr>
      <p:sp>
        <p:nvSpPr>
          <p:cNvPr id="861" name="Google Shape;861;p193"/>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862" name="Google Shape;862;p193"/>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863" name="Google Shape;863;p193"/>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64" name="Google Shape;864;p193"/>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6">
    <p:spTree>
      <p:nvGrpSpPr>
        <p:cNvPr id="865" name="Shape 865"/>
        <p:cNvGrpSpPr/>
        <p:nvPr/>
      </p:nvGrpSpPr>
      <p:grpSpPr>
        <a:xfrm>
          <a:off x="0" y="0"/>
          <a:ext cx="0" cy="0"/>
          <a:chOff x="0" y="0"/>
          <a:chExt cx="0" cy="0"/>
        </a:xfrm>
      </p:grpSpPr>
      <p:sp>
        <p:nvSpPr>
          <p:cNvPr id="866" name="Google Shape;866;p194"/>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1">
  <p:cSld name="TITLE_AND_TWO_COLUMNS_1_3_1">
    <p:spTree>
      <p:nvGrpSpPr>
        <p:cNvPr id="867" name="Shape 867"/>
        <p:cNvGrpSpPr/>
        <p:nvPr/>
      </p:nvGrpSpPr>
      <p:grpSpPr>
        <a:xfrm>
          <a:off x="0" y="0"/>
          <a:ext cx="0" cy="0"/>
          <a:chOff x="0" y="0"/>
          <a:chExt cx="0" cy="0"/>
        </a:xfrm>
      </p:grpSpPr>
      <p:sp>
        <p:nvSpPr>
          <p:cNvPr id="868" name="Google Shape;868;p195"/>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69" name="Google Shape;869;p195"/>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2400"/>
              <a:buNone/>
              <a:defRPr b="1" sz="18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870" name="Google Shape;870;p195"/>
          <p:cNvSpPr txBox="1"/>
          <p:nvPr>
            <p:ph idx="1" type="body"/>
          </p:nvPr>
        </p:nvSpPr>
        <p:spPr>
          <a:xfrm>
            <a:off x="60720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71" name="Google Shape;871;p195"/>
          <p:cNvSpPr txBox="1"/>
          <p:nvPr>
            <p:ph idx="2" type="body"/>
          </p:nvPr>
        </p:nvSpPr>
        <p:spPr>
          <a:xfrm>
            <a:off x="275985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72" name="Google Shape;872;p195"/>
          <p:cNvSpPr txBox="1"/>
          <p:nvPr>
            <p:ph idx="3" type="body"/>
          </p:nvPr>
        </p:nvSpPr>
        <p:spPr>
          <a:xfrm>
            <a:off x="491250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73" name="Google Shape;873;p195"/>
          <p:cNvSpPr txBox="1"/>
          <p:nvPr>
            <p:ph idx="4" type="subTitle"/>
          </p:nvPr>
        </p:nvSpPr>
        <p:spPr>
          <a:xfrm>
            <a:off x="6072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74" name="Google Shape;874;p195"/>
          <p:cNvSpPr txBox="1"/>
          <p:nvPr>
            <p:ph idx="5" type="subTitle"/>
          </p:nvPr>
        </p:nvSpPr>
        <p:spPr>
          <a:xfrm>
            <a:off x="49125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75" name="Google Shape;875;p195"/>
          <p:cNvSpPr txBox="1"/>
          <p:nvPr>
            <p:ph idx="6" type="subTitle"/>
          </p:nvPr>
        </p:nvSpPr>
        <p:spPr>
          <a:xfrm>
            <a:off x="275985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876" name="Shape 876"/>
        <p:cNvGrpSpPr/>
        <p:nvPr/>
      </p:nvGrpSpPr>
      <p:grpSpPr>
        <a:xfrm>
          <a:off x="0" y="0"/>
          <a:ext cx="0" cy="0"/>
          <a:chOff x="0" y="0"/>
          <a:chExt cx="0" cy="0"/>
        </a:xfrm>
      </p:grpSpPr>
      <p:sp>
        <p:nvSpPr>
          <p:cNvPr id="877" name="Google Shape;877;p196"/>
          <p:cNvSpPr txBox="1"/>
          <p:nvPr>
            <p:ph idx="1" type="subTitle"/>
          </p:nvPr>
        </p:nvSpPr>
        <p:spPr>
          <a:xfrm>
            <a:off x="571500" y="4736333"/>
            <a:ext cx="3259200" cy="3438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2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78" name="Google Shape;878;p196"/>
          <p:cNvSpPr txBox="1"/>
          <p:nvPr>
            <p:ph type="title"/>
          </p:nvPr>
        </p:nvSpPr>
        <p:spPr>
          <a:xfrm>
            <a:off x="571500" y="889000"/>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879" name="Google Shape;879;p196"/>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880" name="Shape 880"/>
        <p:cNvGrpSpPr/>
        <p:nvPr/>
      </p:nvGrpSpPr>
      <p:grpSpPr>
        <a:xfrm>
          <a:off x="0" y="0"/>
          <a:ext cx="0" cy="0"/>
          <a:chOff x="0" y="0"/>
          <a:chExt cx="0" cy="0"/>
        </a:xfrm>
      </p:grpSpPr>
      <p:sp>
        <p:nvSpPr>
          <p:cNvPr id="881" name="Google Shape;881;p197"/>
          <p:cNvSpPr txBox="1"/>
          <p:nvPr>
            <p:ph type="title"/>
          </p:nvPr>
        </p:nvSpPr>
        <p:spPr>
          <a:xfrm>
            <a:off x="5139900" y="2026361"/>
            <a:ext cx="3089700" cy="193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882" name="Google Shape;882;p197"/>
          <p:cNvSpPr txBox="1"/>
          <p:nvPr>
            <p:ph idx="2"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883" name="Google Shape;883;p197"/>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884" name="Google Shape;884;p197"/>
          <p:cNvSpPr txBox="1"/>
          <p:nvPr>
            <p:ph idx="3" type="title"/>
          </p:nvPr>
        </p:nvSpPr>
        <p:spPr>
          <a:xfrm>
            <a:off x="5139900" y="4564667"/>
            <a:ext cx="3089700" cy="2577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885" name="Google Shape;885;p197"/>
          <p:cNvSpPr txBox="1"/>
          <p:nvPr>
            <p:ph idx="4" type="body"/>
          </p:nvPr>
        </p:nvSpPr>
        <p:spPr>
          <a:xfrm>
            <a:off x="5139900" y="4822333"/>
            <a:ext cx="3089700" cy="2577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04800" lvl="2" marL="13716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3pPr>
            <a:lvl4pPr indent="-304800" lvl="3" marL="18288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4pPr>
            <a:lvl5pPr indent="-304800" lvl="4" marL="22860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5pPr>
            <a:lvl6pPr indent="-304800" lvl="5" marL="27432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6pPr>
            <a:lvl7pPr indent="-304800" lvl="6" marL="32004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7pPr>
            <a:lvl8pPr indent="-304800" lvl="7" marL="36576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8pPr>
            <a:lvl9pPr indent="-304800" lvl="8" marL="4114800">
              <a:lnSpc>
                <a:spcPct val="115000"/>
              </a:lnSpc>
              <a:spcBef>
                <a:spcPts val="1000"/>
              </a:spcBef>
              <a:spcAft>
                <a:spcPts val="1000"/>
              </a:spcAft>
              <a:buClr>
                <a:schemeClr val="lt1"/>
              </a:buClr>
              <a:buSzPts val="1200"/>
              <a:buFont typeface="Lato"/>
              <a:buChar char="■"/>
              <a:defRPr>
                <a:solidFill>
                  <a:schemeClr val="lt1"/>
                </a:solidFill>
                <a:latin typeface="Lato"/>
                <a:ea typeface="Lato"/>
                <a:cs typeface="Lato"/>
                <a:sym typeface="Lato"/>
              </a:defRPr>
            </a:lvl9pPr>
          </a:lstStyle>
          <a:p/>
        </p:txBody>
      </p:sp>
      <p:sp>
        <p:nvSpPr>
          <p:cNvPr id="886" name="Google Shape;886;p197"/>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TITLE_AND_BODY_1_1_1">
    <p:spTree>
      <p:nvGrpSpPr>
        <p:cNvPr id="887" name="Shape 887"/>
        <p:cNvGrpSpPr/>
        <p:nvPr/>
      </p:nvGrpSpPr>
      <p:grpSpPr>
        <a:xfrm>
          <a:off x="0" y="0"/>
          <a:ext cx="0" cy="0"/>
          <a:chOff x="0" y="0"/>
          <a:chExt cx="0" cy="0"/>
        </a:xfrm>
      </p:grpSpPr>
      <p:sp>
        <p:nvSpPr>
          <p:cNvPr id="888" name="Google Shape;888;p198"/>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89" name="Google Shape;889;p198"/>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890" name="Google Shape;890;p198"/>
          <p:cNvSpPr txBox="1"/>
          <p:nvPr>
            <p:ph idx="1" type="body"/>
          </p:nvPr>
        </p:nvSpPr>
        <p:spPr>
          <a:xfrm>
            <a:off x="5715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91" name="Google Shape;891;p198"/>
          <p:cNvSpPr txBox="1"/>
          <p:nvPr>
            <p:ph idx="2" type="body"/>
          </p:nvPr>
        </p:nvSpPr>
        <p:spPr>
          <a:xfrm>
            <a:off x="45720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92" name="Google Shape;892;p198"/>
          <p:cNvSpPr txBox="1"/>
          <p:nvPr>
            <p:ph idx="3"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893" name="Google Shape;893;p198"/>
          <p:cNvSpPr txBox="1"/>
          <p:nvPr>
            <p:ph idx="4" type="subTitle"/>
          </p:nvPr>
        </p:nvSpPr>
        <p:spPr>
          <a:xfrm>
            <a:off x="45720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USTOM_1_1_1_1_4">
    <p:spTree>
      <p:nvGrpSpPr>
        <p:cNvPr id="894" name="Shape 894"/>
        <p:cNvGrpSpPr/>
        <p:nvPr/>
      </p:nvGrpSpPr>
      <p:grpSpPr>
        <a:xfrm>
          <a:off x="0" y="0"/>
          <a:ext cx="0" cy="0"/>
          <a:chOff x="0" y="0"/>
          <a:chExt cx="0" cy="0"/>
        </a:xfrm>
      </p:grpSpPr>
      <p:sp>
        <p:nvSpPr>
          <p:cNvPr id="895" name="Google Shape;895;p199"/>
          <p:cNvSpPr txBox="1"/>
          <p:nvPr>
            <p:ph type="title"/>
          </p:nvPr>
        </p:nvSpPr>
        <p:spPr>
          <a:xfrm>
            <a:off x="607200" y="1111921"/>
            <a:ext cx="3936000" cy="598800"/>
          </a:xfrm>
          <a:prstGeom prst="rect">
            <a:avLst/>
          </a:prstGeom>
        </p:spPr>
        <p:txBody>
          <a:bodyPr anchorCtr="0" anchor="ctr" bIns="0" lIns="0" spcFirstLastPara="1" rIns="0" wrap="square" tIns="0">
            <a:spAutoFit/>
          </a:bodyPr>
          <a:lstStyle>
            <a:lvl1pPr lvl="0">
              <a:spcBef>
                <a:spcPts val="0"/>
              </a:spcBef>
              <a:spcAft>
                <a:spcPts val="0"/>
              </a:spcAft>
              <a:buSzPts val="2400"/>
              <a:buNone/>
              <a:defRPr b="1" sz="20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896" name="Google Shape;896;p199"/>
          <p:cNvSpPr txBox="1"/>
          <p:nvPr>
            <p:ph idx="1" type="body"/>
          </p:nvPr>
        </p:nvSpPr>
        <p:spPr>
          <a:xfrm>
            <a:off x="607200" y="1739278"/>
            <a:ext cx="4607400" cy="3380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897" name="Shape 897"/>
        <p:cNvGrpSpPr/>
        <p:nvPr/>
      </p:nvGrpSpPr>
      <p:grpSpPr>
        <a:xfrm>
          <a:off x="0" y="0"/>
          <a:ext cx="0" cy="0"/>
          <a:chOff x="0" y="0"/>
          <a:chExt cx="0" cy="0"/>
        </a:xfrm>
      </p:grpSpPr>
      <p:sp>
        <p:nvSpPr>
          <p:cNvPr id="898" name="Google Shape;898;p200"/>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99" name="Google Shape;899;p200"/>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900" name="Google Shape;900;p200"/>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1">
  <p:cSld name="TITLE_AND_BODY_3_1">
    <p:spTree>
      <p:nvGrpSpPr>
        <p:cNvPr id="901" name="Shape 901"/>
        <p:cNvGrpSpPr/>
        <p:nvPr/>
      </p:nvGrpSpPr>
      <p:grpSpPr>
        <a:xfrm>
          <a:off x="0" y="0"/>
          <a:ext cx="0" cy="0"/>
          <a:chOff x="0" y="0"/>
          <a:chExt cx="0" cy="0"/>
        </a:xfrm>
      </p:grpSpPr>
      <p:sp>
        <p:nvSpPr>
          <p:cNvPr id="902" name="Google Shape;902;p201"/>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03" name="Google Shape;903;p201"/>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904" name="Google Shape;904;p201"/>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p:cSld name="Cover without logo 2_1_1">
    <p:bg>
      <p:bgPr>
        <a:solidFill>
          <a:srgbClr val="07182C"/>
        </a:solidFill>
      </p:bgPr>
    </p:bg>
    <p:spTree>
      <p:nvGrpSpPr>
        <p:cNvPr id="905" name="Shape 905"/>
        <p:cNvGrpSpPr/>
        <p:nvPr/>
      </p:nvGrpSpPr>
      <p:grpSpPr>
        <a:xfrm>
          <a:off x="0" y="0"/>
          <a:ext cx="0" cy="0"/>
          <a:chOff x="0" y="0"/>
          <a:chExt cx="0" cy="0"/>
        </a:xfrm>
      </p:grpSpPr>
      <p:pic>
        <p:nvPicPr>
          <p:cNvPr id="906" name="Google Shape;906;p202" title="Mesh Holographic Gradients - Dark Gradient 22.png"/>
          <p:cNvPicPr preferRelativeResize="0"/>
          <p:nvPr/>
        </p:nvPicPr>
        <p:blipFill rotWithShape="1">
          <a:blip r:embed="rId2">
            <a:alphaModFix/>
          </a:blip>
          <a:srcRect b="0" l="0" r="0" t="0"/>
          <a:stretch/>
        </p:blipFill>
        <p:spPr>
          <a:xfrm flipH="1" rot="10800000">
            <a:off x="0" y="571500"/>
            <a:ext cx="9144003" cy="5143499"/>
          </a:xfrm>
          <a:prstGeom prst="rect">
            <a:avLst/>
          </a:prstGeom>
          <a:noFill/>
          <a:ln>
            <a:noFill/>
          </a:ln>
        </p:spPr>
      </p:pic>
      <p:sp>
        <p:nvSpPr>
          <p:cNvPr id="907" name="Google Shape;907;p202"/>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908" name="Google Shape;908;p202"/>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15" name="Shape 15"/>
        <p:cNvGrpSpPr/>
        <p:nvPr/>
      </p:nvGrpSpPr>
      <p:grpSpPr>
        <a:xfrm>
          <a:off x="0" y="0"/>
          <a:ext cx="0" cy="0"/>
          <a:chOff x="0" y="0"/>
          <a:chExt cx="0" cy="0"/>
        </a:xfrm>
      </p:grpSpPr>
      <p:pic>
        <p:nvPicPr>
          <p:cNvPr id="16" name="Google Shape;16;p3" title="Mesh Holographic Gradients - Dark Gradient 22.png"/>
          <p:cNvPicPr preferRelativeResize="0"/>
          <p:nvPr/>
        </p:nvPicPr>
        <p:blipFill rotWithShape="1">
          <a:blip r:embed="rId2">
            <a:alphaModFix/>
          </a:blip>
          <a:srcRect b="0" l="0" r="9999" t="0"/>
          <a:stretch/>
        </p:blipFill>
        <p:spPr>
          <a:xfrm flipH="1" rot="10800000">
            <a:off x="0" y="0"/>
            <a:ext cx="9144003" cy="5715000"/>
          </a:xfrm>
          <a:prstGeom prst="rect">
            <a:avLst/>
          </a:prstGeom>
          <a:noFill/>
          <a:ln>
            <a:noFill/>
          </a:ln>
        </p:spPr>
      </p:pic>
      <p:pic>
        <p:nvPicPr>
          <p:cNvPr id="17" name="Google Shape;17;p3"/>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8" name="Google Shape;18;p3"/>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 name="Google Shape;19;p3"/>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82" name="Shape 82"/>
        <p:cNvGrpSpPr/>
        <p:nvPr/>
      </p:nvGrpSpPr>
      <p:grpSpPr>
        <a:xfrm>
          <a:off x="0" y="0"/>
          <a:ext cx="0" cy="0"/>
          <a:chOff x="0" y="0"/>
          <a:chExt cx="0" cy="0"/>
        </a:xfrm>
      </p:grpSpPr>
      <p:sp>
        <p:nvSpPr>
          <p:cNvPr id="83" name="Google Shape;83;p21"/>
          <p:cNvSpPr txBox="1"/>
          <p:nvPr>
            <p:ph type="title"/>
          </p:nvPr>
        </p:nvSpPr>
        <p:spPr>
          <a:xfrm>
            <a:off x="5030100" y="4572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84" name="Google Shape;84;p21"/>
          <p:cNvSpPr txBox="1"/>
          <p:nvPr>
            <p:ph idx="1" type="subTitle"/>
          </p:nvPr>
        </p:nvSpPr>
        <p:spPr>
          <a:xfrm>
            <a:off x="5030100" y="307620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85" name="Google Shape;85;p21"/>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909" name="Shape 909"/>
        <p:cNvGrpSpPr/>
        <p:nvPr/>
      </p:nvGrpSpPr>
      <p:grpSpPr>
        <a:xfrm>
          <a:off x="0" y="0"/>
          <a:ext cx="0" cy="0"/>
          <a:chOff x="0" y="0"/>
          <a:chExt cx="0" cy="0"/>
        </a:xfrm>
      </p:grpSpPr>
      <p:sp>
        <p:nvSpPr>
          <p:cNvPr id="910" name="Google Shape;910;p203"/>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911" name="Google Shape;911;p203"/>
          <p:cNvSpPr txBox="1"/>
          <p:nvPr>
            <p:ph idx="2" type="body"/>
          </p:nvPr>
        </p:nvSpPr>
        <p:spPr>
          <a:xfrm>
            <a:off x="3479850" y="4591333"/>
            <a:ext cx="2271000" cy="8646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1200"/>
              </a:spcBef>
              <a:spcAft>
                <a:spcPts val="0"/>
              </a:spcAft>
              <a:buClr>
                <a:schemeClr val="lt1"/>
              </a:buClr>
              <a:buSzPts val="1200"/>
              <a:buFont typeface="IBM Plex Sans"/>
              <a:buChar char="○"/>
              <a:defRPr sz="1200">
                <a:solidFill>
                  <a:schemeClr val="lt1"/>
                </a:solidFill>
              </a:defRPr>
            </a:lvl2pPr>
            <a:lvl3pPr indent="-304800" lvl="2" marL="1371600" algn="ctr">
              <a:spcBef>
                <a:spcPts val="1200"/>
              </a:spcBef>
              <a:spcAft>
                <a:spcPts val="0"/>
              </a:spcAft>
              <a:buClr>
                <a:schemeClr val="lt1"/>
              </a:buClr>
              <a:buSzPts val="1200"/>
              <a:buFont typeface="IBM Plex Sans"/>
              <a:buChar char="■"/>
              <a:defRPr sz="1200">
                <a:solidFill>
                  <a:schemeClr val="lt1"/>
                </a:solidFill>
              </a:defRPr>
            </a:lvl3pPr>
            <a:lvl4pPr indent="-304800" lvl="3" marL="1828800" algn="ctr">
              <a:spcBef>
                <a:spcPts val="1200"/>
              </a:spcBef>
              <a:spcAft>
                <a:spcPts val="0"/>
              </a:spcAft>
              <a:buClr>
                <a:schemeClr val="lt1"/>
              </a:buClr>
              <a:buSzPts val="1200"/>
              <a:buFont typeface="IBM Plex Sans"/>
              <a:buChar char="●"/>
              <a:defRPr sz="1200">
                <a:solidFill>
                  <a:schemeClr val="lt1"/>
                </a:solidFill>
              </a:defRPr>
            </a:lvl4pPr>
            <a:lvl5pPr indent="-304800" lvl="4" marL="2286000" algn="ctr">
              <a:spcBef>
                <a:spcPts val="1200"/>
              </a:spcBef>
              <a:spcAft>
                <a:spcPts val="0"/>
              </a:spcAft>
              <a:buClr>
                <a:schemeClr val="lt1"/>
              </a:buClr>
              <a:buSzPts val="1200"/>
              <a:buFont typeface="IBM Plex Sans"/>
              <a:buChar char="○"/>
              <a:defRPr sz="1200">
                <a:solidFill>
                  <a:schemeClr val="lt1"/>
                </a:solidFill>
              </a:defRPr>
            </a:lvl5pPr>
            <a:lvl6pPr indent="-304800" lvl="5" marL="2743200" algn="ctr">
              <a:spcBef>
                <a:spcPts val="1200"/>
              </a:spcBef>
              <a:spcAft>
                <a:spcPts val="0"/>
              </a:spcAft>
              <a:buClr>
                <a:schemeClr val="lt1"/>
              </a:buClr>
              <a:buSzPts val="1200"/>
              <a:buFont typeface="IBM Plex Sans"/>
              <a:buChar char="■"/>
              <a:defRPr sz="1200">
                <a:solidFill>
                  <a:schemeClr val="lt1"/>
                </a:solidFill>
              </a:defRPr>
            </a:lvl6pPr>
            <a:lvl7pPr indent="-304800" lvl="6" marL="3200400" algn="ctr">
              <a:spcBef>
                <a:spcPts val="1200"/>
              </a:spcBef>
              <a:spcAft>
                <a:spcPts val="0"/>
              </a:spcAft>
              <a:buClr>
                <a:schemeClr val="lt1"/>
              </a:buClr>
              <a:buSzPts val="1200"/>
              <a:buFont typeface="IBM Plex Sans"/>
              <a:buChar char="●"/>
              <a:defRPr sz="1200">
                <a:solidFill>
                  <a:schemeClr val="lt1"/>
                </a:solidFill>
              </a:defRPr>
            </a:lvl7pPr>
            <a:lvl8pPr indent="-304800" lvl="7" marL="3657600" algn="ctr">
              <a:spcBef>
                <a:spcPts val="1200"/>
              </a:spcBef>
              <a:spcAft>
                <a:spcPts val="0"/>
              </a:spcAft>
              <a:buClr>
                <a:schemeClr val="lt1"/>
              </a:buClr>
              <a:buSzPts val="1200"/>
              <a:buFont typeface="IBM Plex Sans"/>
              <a:buChar char="○"/>
              <a:defRPr sz="1200">
                <a:solidFill>
                  <a:schemeClr val="lt1"/>
                </a:solidFill>
              </a:defRPr>
            </a:lvl8pPr>
            <a:lvl9pPr indent="-304800" lvl="8" marL="4114800" algn="ctr">
              <a:spcBef>
                <a:spcPts val="1200"/>
              </a:spcBef>
              <a:spcAft>
                <a:spcPts val="1200"/>
              </a:spcAft>
              <a:buClr>
                <a:schemeClr val="lt1"/>
              </a:buClr>
              <a:buSzPts val="1200"/>
              <a:buFont typeface="IBM Plex Sans"/>
              <a:buChar char="■"/>
              <a:defRPr sz="1200">
                <a:solidFill>
                  <a:schemeClr val="lt1"/>
                </a:solidFill>
              </a:defRPr>
            </a:lvl9pPr>
          </a:lstStyle>
          <a:p/>
        </p:txBody>
      </p:sp>
      <p:sp>
        <p:nvSpPr>
          <p:cNvPr id="912" name="Google Shape;912;p203"/>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913" name="Google Shape;913;p203"/>
          <p:cNvSpPr txBox="1"/>
          <p:nvPr>
            <p:ph idx="4" type="body"/>
          </p:nvPr>
        </p:nvSpPr>
        <p:spPr>
          <a:xfrm>
            <a:off x="436800" y="3489741"/>
            <a:ext cx="2366700" cy="19683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1200"/>
              </a:spcBef>
              <a:spcAft>
                <a:spcPts val="0"/>
              </a:spcAft>
              <a:buClr>
                <a:schemeClr val="lt1"/>
              </a:buClr>
              <a:buSzPts val="1000"/>
              <a:buFont typeface="IBM Plex Sans"/>
              <a:buChar char="○"/>
              <a:defRPr>
                <a:solidFill>
                  <a:schemeClr val="lt1"/>
                </a:solidFill>
              </a:defRPr>
            </a:lvl2pPr>
            <a:lvl3pPr indent="-292100" lvl="2" marL="1371600">
              <a:spcBef>
                <a:spcPts val="1200"/>
              </a:spcBef>
              <a:spcAft>
                <a:spcPts val="0"/>
              </a:spcAft>
              <a:buClr>
                <a:schemeClr val="lt1"/>
              </a:buClr>
              <a:buSzPts val="1000"/>
              <a:buFont typeface="IBM Plex Sans"/>
              <a:buChar char="■"/>
              <a:defRPr>
                <a:solidFill>
                  <a:schemeClr val="lt1"/>
                </a:solidFill>
              </a:defRPr>
            </a:lvl3pPr>
            <a:lvl4pPr indent="-292100" lvl="3" marL="1828800">
              <a:spcBef>
                <a:spcPts val="1200"/>
              </a:spcBef>
              <a:spcAft>
                <a:spcPts val="0"/>
              </a:spcAft>
              <a:buClr>
                <a:schemeClr val="lt1"/>
              </a:buClr>
              <a:buSzPts val="1000"/>
              <a:buFont typeface="IBM Plex Sans"/>
              <a:buChar char="●"/>
              <a:defRPr>
                <a:solidFill>
                  <a:schemeClr val="lt1"/>
                </a:solidFill>
              </a:defRPr>
            </a:lvl4pPr>
            <a:lvl5pPr indent="-292100" lvl="4" marL="2286000">
              <a:spcBef>
                <a:spcPts val="1200"/>
              </a:spcBef>
              <a:spcAft>
                <a:spcPts val="0"/>
              </a:spcAft>
              <a:buClr>
                <a:schemeClr val="lt1"/>
              </a:buClr>
              <a:buSzPts val="1000"/>
              <a:buFont typeface="IBM Plex Sans"/>
              <a:buChar char="○"/>
              <a:defRPr>
                <a:solidFill>
                  <a:schemeClr val="lt1"/>
                </a:solidFill>
              </a:defRPr>
            </a:lvl5pPr>
            <a:lvl6pPr indent="-292100" lvl="5" marL="2743200">
              <a:spcBef>
                <a:spcPts val="1200"/>
              </a:spcBef>
              <a:spcAft>
                <a:spcPts val="0"/>
              </a:spcAft>
              <a:buClr>
                <a:schemeClr val="lt1"/>
              </a:buClr>
              <a:buSzPts val="1000"/>
              <a:buFont typeface="IBM Plex Sans"/>
              <a:buChar char="■"/>
              <a:defRPr>
                <a:solidFill>
                  <a:schemeClr val="lt1"/>
                </a:solidFill>
              </a:defRPr>
            </a:lvl6pPr>
            <a:lvl7pPr indent="-292100" lvl="6" marL="3200400">
              <a:spcBef>
                <a:spcPts val="1200"/>
              </a:spcBef>
              <a:spcAft>
                <a:spcPts val="0"/>
              </a:spcAft>
              <a:buClr>
                <a:schemeClr val="lt1"/>
              </a:buClr>
              <a:buSzPts val="1000"/>
              <a:buFont typeface="IBM Plex Sans"/>
              <a:buChar char="●"/>
              <a:defRPr>
                <a:solidFill>
                  <a:schemeClr val="lt1"/>
                </a:solidFill>
              </a:defRPr>
            </a:lvl7pPr>
            <a:lvl8pPr indent="-292100" lvl="7" marL="3657600">
              <a:spcBef>
                <a:spcPts val="1200"/>
              </a:spcBef>
              <a:spcAft>
                <a:spcPts val="0"/>
              </a:spcAft>
              <a:buClr>
                <a:schemeClr val="lt1"/>
              </a:buClr>
              <a:buSzPts val="1000"/>
              <a:buFont typeface="IBM Plex Sans"/>
              <a:buChar char="○"/>
              <a:defRPr>
                <a:solidFill>
                  <a:schemeClr val="lt1"/>
                </a:solidFill>
              </a:defRPr>
            </a:lvl8pPr>
            <a:lvl9pPr indent="-292100" lvl="8" marL="4114800">
              <a:spcBef>
                <a:spcPts val="1200"/>
              </a:spcBef>
              <a:spcAft>
                <a:spcPts val="1200"/>
              </a:spcAft>
              <a:buClr>
                <a:schemeClr val="lt1"/>
              </a:buClr>
              <a:buSzPts val="1000"/>
              <a:buFont typeface="IBM Plex Sans"/>
              <a:buChar char="■"/>
              <a:defRPr>
                <a:solidFill>
                  <a:schemeClr val="lt1"/>
                </a:solidFill>
              </a:defRPr>
            </a:lvl9pPr>
          </a:lstStyle>
          <a:p/>
        </p:txBody>
      </p:sp>
      <p:sp>
        <p:nvSpPr>
          <p:cNvPr id="914" name="Google Shape;914;p203"/>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915" name="Google Shape;915;p203"/>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916" name="Google Shape;916;p203"/>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917" name="Google Shape;917;p203"/>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918" name="Google Shape;918;p203"/>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919" name="Google Shape;919;p203"/>
          <p:cNvSpPr txBox="1"/>
          <p:nvPr>
            <p:ph type="title"/>
          </p:nvPr>
        </p:nvSpPr>
        <p:spPr>
          <a:xfrm>
            <a:off x="436725" y="1368694"/>
            <a:ext cx="4182300" cy="653100"/>
          </a:xfrm>
          <a:prstGeom prst="rect">
            <a:avLst/>
          </a:prstGeom>
        </p:spPr>
        <p:txBody>
          <a:bodyPr anchorCtr="0" anchor="ctr" bIns="0" lIns="0" spcFirstLastPara="1" rIns="0" wrap="square" tIns="0">
            <a:sp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920" name="Google Shape;920;p203"/>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921" name="Google Shape;921;p203"/>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p:txBody>
      </p:sp>
      <p:sp>
        <p:nvSpPr>
          <p:cNvPr id="922" name="Google Shape;922;p203"/>
          <p:cNvSpPr txBox="1"/>
          <p:nvPr>
            <p:ph idx="14" type="subTitle"/>
          </p:nvPr>
        </p:nvSpPr>
        <p:spPr>
          <a:xfrm>
            <a:off x="436725" y="256333"/>
            <a:ext cx="1893000" cy="2541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923" name="Shape 923"/>
        <p:cNvGrpSpPr/>
        <p:nvPr/>
      </p:nvGrpSpPr>
      <p:grpSpPr>
        <a:xfrm>
          <a:off x="0" y="0"/>
          <a:ext cx="0" cy="0"/>
          <a:chOff x="0" y="0"/>
          <a:chExt cx="0" cy="0"/>
        </a:xfrm>
      </p:grpSpPr>
      <p:sp>
        <p:nvSpPr>
          <p:cNvPr id="924" name="Google Shape;924;p204"/>
          <p:cNvSpPr txBox="1"/>
          <p:nvPr>
            <p:ph type="title"/>
          </p:nvPr>
        </p:nvSpPr>
        <p:spPr>
          <a:xfrm>
            <a:off x="571500" y="889002"/>
            <a:ext cx="4000500" cy="633900"/>
          </a:xfrm>
          <a:prstGeom prst="rect">
            <a:avLst/>
          </a:prstGeom>
        </p:spPr>
        <p:txBody>
          <a:bodyPr anchorCtr="0" anchor="ctr" bIns="0" lIns="0" spcFirstLastPara="1" rIns="0" wrap="square" tIns="0">
            <a:spAutoFit/>
          </a:bodyPr>
          <a:lstStyle>
            <a:lvl1pPr lvl="0">
              <a:spcBef>
                <a:spcPts val="0"/>
              </a:spcBef>
              <a:spcAft>
                <a:spcPts val="0"/>
              </a:spcAft>
              <a:buClr>
                <a:schemeClr val="lt1"/>
              </a:buClr>
              <a:buSzPts val="2400"/>
              <a:buNone/>
              <a:defRPr b="1">
                <a:solidFill>
                  <a:schemeClr val="lt1"/>
                </a:solidFill>
              </a:defRPr>
            </a:lvl1pPr>
            <a:lvl2pPr lvl="1">
              <a:spcBef>
                <a:spcPts val="0"/>
              </a:spcBef>
              <a:spcAft>
                <a:spcPts val="0"/>
              </a:spcAft>
              <a:buClr>
                <a:schemeClr val="lt1"/>
              </a:buClr>
              <a:buSzPts val="2400"/>
              <a:buNone/>
              <a:defRPr>
                <a:solidFill>
                  <a:schemeClr val="lt1"/>
                </a:solidFill>
              </a:defRPr>
            </a:lvl2pPr>
            <a:lvl3pPr lvl="2">
              <a:spcBef>
                <a:spcPts val="0"/>
              </a:spcBef>
              <a:spcAft>
                <a:spcPts val="0"/>
              </a:spcAft>
              <a:buClr>
                <a:schemeClr val="lt1"/>
              </a:buClr>
              <a:buSzPts val="2400"/>
              <a:buNone/>
              <a:defRPr>
                <a:solidFill>
                  <a:schemeClr val="lt1"/>
                </a:solidFill>
              </a:defRPr>
            </a:lvl3pPr>
            <a:lvl4pPr lvl="3">
              <a:spcBef>
                <a:spcPts val="0"/>
              </a:spcBef>
              <a:spcAft>
                <a:spcPts val="0"/>
              </a:spcAft>
              <a:buClr>
                <a:schemeClr val="lt1"/>
              </a:buClr>
              <a:buSzPts val="2400"/>
              <a:buNone/>
              <a:defRPr>
                <a:solidFill>
                  <a:schemeClr val="lt1"/>
                </a:solidFill>
              </a:defRPr>
            </a:lvl4pPr>
            <a:lvl5pPr lvl="4">
              <a:spcBef>
                <a:spcPts val="0"/>
              </a:spcBef>
              <a:spcAft>
                <a:spcPts val="0"/>
              </a:spcAft>
              <a:buClr>
                <a:schemeClr val="lt1"/>
              </a:buClr>
              <a:buSzPts val="2400"/>
              <a:buNone/>
              <a:defRPr>
                <a:solidFill>
                  <a:schemeClr val="lt1"/>
                </a:solidFill>
              </a:defRPr>
            </a:lvl5pPr>
            <a:lvl6pPr lvl="5">
              <a:spcBef>
                <a:spcPts val="0"/>
              </a:spcBef>
              <a:spcAft>
                <a:spcPts val="0"/>
              </a:spcAft>
              <a:buClr>
                <a:schemeClr val="lt1"/>
              </a:buClr>
              <a:buSzPts val="2400"/>
              <a:buNone/>
              <a:defRPr>
                <a:solidFill>
                  <a:schemeClr val="lt1"/>
                </a:solidFill>
              </a:defRPr>
            </a:lvl6pPr>
            <a:lvl7pPr lvl="6">
              <a:spcBef>
                <a:spcPts val="0"/>
              </a:spcBef>
              <a:spcAft>
                <a:spcPts val="0"/>
              </a:spcAft>
              <a:buClr>
                <a:schemeClr val="lt1"/>
              </a:buClr>
              <a:buSzPts val="2400"/>
              <a:buNone/>
              <a:defRPr>
                <a:solidFill>
                  <a:schemeClr val="lt1"/>
                </a:solidFill>
              </a:defRPr>
            </a:lvl7pPr>
            <a:lvl8pPr lvl="7">
              <a:spcBef>
                <a:spcPts val="0"/>
              </a:spcBef>
              <a:spcAft>
                <a:spcPts val="0"/>
              </a:spcAft>
              <a:buClr>
                <a:schemeClr val="lt1"/>
              </a:buClr>
              <a:buSzPts val="2400"/>
              <a:buNone/>
              <a:defRPr>
                <a:solidFill>
                  <a:schemeClr val="lt1"/>
                </a:solidFill>
              </a:defRPr>
            </a:lvl8pPr>
            <a:lvl9pPr lvl="8">
              <a:spcBef>
                <a:spcPts val="0"/>
              </a:spcBef>
              <a:spcAft>
                <a:spcPts val="0"/>
              </a:spcAft>
              <a:buClr>
                <a:schemeClr val="lt1"/>
              </a:buClr>
              <a:buSzPts val="2400"/>
              <a:buNone/>
              <a:defRPr>
                <a:solidFill>
                  <a:schemeClr val="lt1"/>
                </a:solidFill>
              </a:defRPr>
            </a:lvl9pPr>
          </a:lstStyle>
          <a:p/>
        </p:txBody>
      </p:sp>
      <p:sp>
        <p:nvSpPr>
          <p:cNvPr id="925" name="Google Shape;925;p204"/>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1">
  <p:cSld name="CUSTOM_6_1_1">
    <p:bg>
      <p:bgPr>
        <a:solidFill>
          <a:schemeClr val="lt2"/>
        </a:solidFill>
      </p:bgPr>
    </p:bg>
    <p:spTree>
      <p:nvGrpSpPr>
        <p:cNvPr id="926" name="Shape 926"/>
        <p:cNvGrpSpPr/>
        <p:nvPr/>
      </p:nvGrpSpPr>
      <p:grpSpPr>
        <a:xfrm>
          <a:off x="0" y="0"/>
          <a:ext cx="0" cy="0"/>
          <a:chOff x="0" y="0"/>
          <a:chExt cx="0" cy="0"/>
        </a:xfrm>
      </p:grpSpPr>
      <p:sp>
        <p:nvSpPr>
          <p:cNvPr id="927" name="Google Shape;927;p205"/>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2400"/>
              <a:buAutoNum type="arabicPeriod"/>
              <a:defRPr b="1" sz="1800">
                <a:solidFill>
                  <a:schemeClr val="lt1"/>
                </a:solidFill>
              </a:defRPr>
            </a:lvl1pPr>
            <a:lvl2pPr lvl="1">
              <a:spcBef>
                <a:spcPts val="0"/>
              </a:spcBef>
              <a:spcAft>
                <a:spcPts val="0"/>
              </a:spcAft>
              <a:buSzPts val="2400"/>
              <a:buAutoNum type="alphaLcPeriod"/>
              <a:defRPr/>
            </a:lvl2pPr>
            <a:lvl3pPr lvl="2">
              <a:spcBef>
                <a:spcPts val="0"/>
              </a:spcBef>
              <a:spcAft>
                <a:spcPts val="0"/>
              </a:spcAft>
              <a:buSzPts val="2400"/>
              <a:buAutoNum type="romanLcPeriod"/>
              <a:defRPr/>
            </a:lvl3pPr>
            <a:lvl4pPr lvl="3">
              <a:spcBef>
                <a:spcPts val="0"/>
              </a:spcBef>
              <a:spcAft>
                <a:spcPts val="0"/>
              </a:spcAft>
              <a:buSzPts val="2400"/>
              <a:buAutoNum type="arabicPeriod"/>
              <a:defRPr/>
            </a:lvl4pPr>
            <a:lvl5pPr lvl="4">
              <a:spcBef>
                <a:spcPts val="0"/>
              </a:spcBef>
              <a:spcAft>
                <a:spcPts val="0"/>
              </a:spcAft>
              <a:buSzPts val="2400"/>
              <a:buAutoNum type="alphaLcPeriod"/>
              <a:defRPr/>
            </a:lvl5pPr>
            <a:lvl6pPr lvl="5">
              <a:spcBef>
                <a:spcPts val="0"/>
              </a:spcBef>
              <a:spcAft>
                <a:spcPts val="0"/>
              </a:spcAft>
              <a:buSzPts val="2400"/>
              <a:buAutoNum type="romanLcPeriod"/>
              <a:defRPr/>
            </a:lvl6pPr>
            <a:lvl7pPr lvl="6">
              <a:spcBef>
                <a:spcPts val="0"/>
              </a:spcBef>
              <a:spcAft>
                <a:spcPts val="0"/>
              </a:spcAft>
              <a:buSzPts val="2400"/>
              <a:buAutoNum type="arabicPeriod"/>
              <a:defRPr/>
            </a:lvl7pPr>
            <a:lvl8pPr lvl="7">
              <a:spcBef>
                <a:spcPts val="0"/>
              </a:spcBef>
              <a:spcAft>
                <a:spcPts val="0"/>
              </a:spcAft>
              <a:buSzPts val="2400"/>
              <a:buAutoNum type="alphaLcPeriod"/>
              <a:defRPr/>
            </a:lvl8pPr>
            <a:lvl9pPr lvl="8">
              <a:spcBef>
                <a:spcPts val="0"/>
              </a:spcBef>
              <a:spcAft>
                <a:spcPts val="0"/>
              </a:spcAft>
              <a:buSzPts val="2400"/>
              <a:buAutoNum type="romanLcPeriod"/>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928" name="Shape 928"/>
        <p:cNvGrpSpPr/>
        <p:nvPr/>
      </p:nvGrpSpPr>
      <p:grpSpPr>
        <a:xfrm>
          <a:off x="0" y="0"/>
          <a:ext cx="0" cy="0"/>
          <a:chOff x="0" y="0"/>
          <a:chExt cx="0" cy="0"/>
        </a:xfrm>
      </p:grpSpPr>
      <p:sp>
        <p:nvSpPr>
          <p:cNvPr id="929" name="Google Shape;929;p20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2">
    <p:spTree>
      <p:nvGrpSpPr>
        <p:cNvPr id="930" name="Shape 930"/>
        <p:cNvGrpSpPr/>
        <p:nvPr/>
      </p:nvGrpSpPr>
      <p:grpSpPr>
        <a:xfrm>
          <a:off x="0" y="0"/>
          <a:ext cx="0" cy="0"/>
          <a:chOff x="0" y="0"/>
          <a:chExt cx="0" cy="0"/>
        </a:xfrm>
      </p:grpSpPr>
      <p:sp>
        <p:nvSpPr>
          <p:cNvPr id="931" name="Google Shape;931;p207"/>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32" name="Google Shape;932;p207"/>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1">
  <p:cSld name="Title + Body_1">
    <p:spTree>
      <p:nvGrpSpPr>
        <p:cNvPr id="933" name="Shape 933"/>
        <p:cNvGrpSpPr/>
        <p:nvPr/>
      </p:nvGrpSpPr>
      <p:grpSpPr>
        <a:xfrm>
          <a:off x="0" y="0"/>
          <a:ext cx="0" cy="0"/>
          <a:chOff x="0" y="0"/>
          <a:chExt cx="0" cy="0"/>
        </a:xfrm>
      </p:grpSpPr>
      <p:sp>
        <p:nvSpPr>
          <p:cNvPr id="934" name="Google Shape;934;p208"/>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35" name="Google Shape;935;p208"/>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36" name="Google Shape;936;p208"/>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1">
  <p:cSld name="ONE_COLUMN_TEXT_1">
    <p:spTree>
      <p:nvGrpSpPr>
        <p:cNvPr id="937" name="Shape 937"/>
        <p:cNvGrpSpPr/>
        <p:nvPr/>
      </p:nvGrpSpPr>
      <p:grpSpPr>
        <a:xfrm>
          <a:off x="0" y="0"/>
          <a:ext cx="0" cy="0"/>
          <a:chOff x="0" y="0"/>
          <a:chExt cx="0" cy="0"/>
        </a:xfrm>
      </p:grpSpPr>
      <p:sp>
        <p:nvSpPr>
          <p:cNvPr id="938" name="Google Shape;938;p209"/>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39" name="Google Shape;939;p209"/>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940" name="Shape 940"/>
        <p:cNvGrpSpPr/>
        <p:nvPr/>
      </p:nvGrpSpPr>
      <p:grpSpPr>
        <a:xfrm>
          <a:off x="0" y="0"/>
          <a:ext cx="0" cy="0"/>
          <a:chOff x="0" y="0"/>
          <a:chExt cx="0" cy="0"/>
        </a:xfrm>
      </p:grpSpPr>
      <p:sp>
        <p:nvSpPr>
          <p:cNvPr id="941" name="Google Shape;941;p210"/>
          <p:cNvSpPr/>
          <p:nvPr>
            <p:ph idx="2" type="pic"/>
          </p:nvPr>
        </p:nvSpPr>
        <p:spPr>
          <a:xfrm>
            <a:off x="4572000" y="91667"/>
            <a:ext cx="4495800" cy="5531700"/>
          </a:xfrm>
          <a:prstGeom prst="roundRect">
            <a:avLst>
              <a:gd fmla="val 16667" name="adj"/>
            </a:avLst>
          </a:prstGeom>
          <a:noFill/>
          <a:ln>
            <a:noFill/>
          </a:ln>
        </p:spPr>
      </p:sp>
      <p:sp>
        <p:nvSpPr>
          <p:cNvPr id="942" name="Google Shape;942;p210"/>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43" name="Google Shape;943;p210"/>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44" name="Google Shape;944;p210"/>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1">
  <p:cSld name="Title + Body 1_1">
    <p:spTree>
      <p:nvGrpSpPr>
        <p:cNvPr id="945" name="Shape 945"/>
        <p:cNvGrpSpPr/>
        <p:nvPr/>
      </p:nvGrpSpPr>
      <p:grpSpPr>
        <a:xfrm>
          <a:off x="0" y="0"/>
          <a:ext cx="0" cy="0"/>
          <a:chOff x="0" y="0"/>
          <a:chExt cx="0" cy="0"/>
        </a:xfrm>
      </p:grpSpPr>
      <p:sp>
        <p:nvSpPr>
          <p:cNvPr id="946" name="Google Shape;946;p211"/>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947" name="Google Shape;947;p211"/>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48" name="Google Shape;948;p211"/>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49" name="Google Shape;949;p211"/>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950" name="Shape 950"/>
        <p:cNvGrpSpPr/>
        <p:nvPr/>
      </p:nvGrpSpPr>
      <p:grpSpPr>
        <a:xfrm>
          <a:off x="0" y="0"/>
          <a:ext cx="0" cy="0"/>
          <a:chOff x="0" y="0"/>
          <a:chExt cx="0" cy="0"/>
        </a:xfrm>
      </p:grpSpPr>
      <p:sp>
        <p:nvSpPr>
          <p:cNvPr id="951" name="Google Shape;951;p212"/>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952" name="Google Shape;952;p212"/>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86" name="Shape 86"/>
        <p:cNvGrpSpPr/>
        <p:nvPr/>
      </p:nvGrpSpPr>
      <p:grpSpPr>
        <a:xfrm>
          <a:off x="0" y="0"/>
          <a:ext cx="0" cy="0"/>
          <a:chOff x="0" y="0"/>
          <a:chExt cx="0" cy="0"/>
        </a:xfrm>
      </p:grpSpPr>
      <p:sp>
        <p:nvSpPr>
          <p:cNvPr id="87" name="Google Shape;87;p22"/>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8" name="Google Shape;88;p22"/>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8">
    <p:spTree>
      <p:nvGrpSpPr>
        <p:cNvPr id="953" name="Shape 953"/>
        <p:cNvGrpSpPr/>
        <p:nvPr/>
      </p:nvGrpSpPr>
      <p:grpSpPr>
        <a:xfrm>
          <a:off x="0" y="0"/>
          <a:ext cx="0" cy="0"/>
          <a:chOff x="0" y="0"/>
          <a:chExt cx="0" cy="0"/>
        </a:xfrm>
      </p:grpSpPr>
      <p:sp>
        <p:nvSpPr>
          <p:cNvPr id="954" name="Google Shape;954;p213"/>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955" name="Shape 955"/>
        <p:cNvGrpSpPr/>
        <p:nvPr/>
      </p:nvGrpSpPr>
      <p:grpSpPr>
        <a:xfrm>
          <a:off x="0" y="0"/>
          <a:ext cx="0" cy="0"/>
          <a:chOff x="0" y="0"/>
          <a:chExt cx="0" cy="0"/>
        </a:xfrm>
      </p:grpSpPr>
      <p:sp>
        <p:nvSpPr>
          <p:cNvPr id="956" name="Google Shape;956;p214"/>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957" name="Google Shape;957;p214"/>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958" name="Google Shape;958;p214"/>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1">
  <p:cSld name="Sub header, one column">
    <p:spTree>
      <p:nvGrpSpPr>
        <p:cNvPr id="959" name="Shape 959"/>
        <p:cNvGrpSpPr/>
        <p:nvPr/>
      </p:nvGrpSpPr>
      <p:grpSpPr>
        <a:xfrm>
          <a:off x="0" y="0"/>
          <a:ext cx="0" cy="0"/>
          <a:chOff x="0" y="0"/>
          <a:chExt cx="0" cy="0"/>
        </a:xfrm>
      </p:grpSpPr>
      <p:sp>
        <p:nvSpPr>
          <p:cNvPr id="960" name="Google Shape;960;p215"/>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961" name="Google Shape;961;p215"/>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62" name="Google Shape;962;p215"/>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963" name="Google Shape;963;p215"/>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964" name="Shape 964"/>
        <p:cNvGrpSpPr/>
        <p:nvPr/>
      </p:nvGrpSpPr>
      <p:grpSpPr>
        <a:xfrm>
          <a:off x="0" y="0"/>
          <a:ext cx="0" cy="0"/>
          <a:chOff x="0" y="0"/>
          <a:chExt cx="0" cy="0"/>
        </a:xfrm>
      </p:grpSpPr>
      <p:sp>
        <p:nvSpPr>
          <p:cNvPr id="965" name="Google Shape;965;p216"/>
          <p:cNvSpPr txBox="1"/>
          <p:nvPr>
            <p:ph idx="12" type="sldNum"/>
          </p:nvPr>
        </p:nvSpPr>
        <p:spPr>
          <a:xfrm>
            <a:off x="8572500" y="5080004"/>
            <a:ext cx="571500" cy="6351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66" name="Google Shape;966;p216"/>
          <p:cNvSpPr/>
          <p:nvPr>
            <p:ph idx="2" type="pic"/>
          </p:nvPr>
        </p:nvSpPr>
        <p:spPr>
          <a:xfrm>
            <a:off x="0" y="0"/>
            <a:ext cx="9144000" cy="2814900"/>
          </a:xfrm>
          <a:prstGeom prst="roundRect">
            <a:avLst>
              <a:gd fmla="val 1254" name="adj"/>
            </a:avLst>
          </a:prstGeom>
          <a:noFill/>
          <a:ln>
            <a:noFill/>
          </a:ln>
        </p:spPr>
      </p:sp>
      <p:sp>
        <p:nvSpPr>
          <p:cNvPr id="967" name="Google Shape;967;p216"/>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968" name="Google Shape;968;p216"/>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69" name="Google Shape;969;p216"/>
          <p:cNvSpPr txBox="1"/>
          <p:nvPr>
            <p:ph idx="3" type="body"/>
          </p:nvPr>
        </p:nvSpPr>
        <p:spPr>
          <a:xfrm>
            <a:off x="4581600" y="2815000"/>
            <a:ext cx="4105200" cy="23919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2">
  <p:cSld name="TITLE_AND_BODY_3_2">
    <p:spTree>
      <p:nvGrpSpPr>
        <p:cNvPr id="970" name="Shape 970"/>
        <p:cNvGrpSpPr/>
        <p:nvPr/>
      </p:nvGrpSpPr>
      <p:grpSpPr>
        <a:xfrm>
          <a:off x="0" y="0"/>
          <a:ext cx="0" cy="0"/>
          <a:chOff x="0" y="0"/>
          <a:chExt cx="0" cy="0"/>
        </a:xfrm>
      </p:grpSpPr>
      <p:sp>
        <p:nvSpPr>
          <p:cNvPr id="971" name="Google Shape;971;p217"/>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72" name="Google Shape;972;p217"/>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973" name="Google Shape;973;p217"/>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2">
  <p:cSld name="ONE_COLUMN_TEXT_2">
    <p:spTree>
      <p:nvGrpSpPr>
        <p:cNvPr id="974" name="Shape 974"/>
        <p:cNvGrpSpPr/>
        <p:nvPr/>
      </p:nvGrpSpPr>
      <p:grpSpPr>
        <a:xfrm>
          <a:off x="0" y="0"/>
          <a:ext cx="0" cy="0"/>
          <a:chOff x="0" y="0"/>
          <a:chExt cx="0" cy="0"/>
        </a:xfrm>
      </p:grpSpPr>
      <p:sp>
        <p:nvSpPr>
          <p:cNvPr id="975" name="Google Shape;975;p218"/>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976" name="Google Shape;976;p218"/>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2">
  <p:cSld name="Title + Body 1_2">
    <p:spTree>
      <p:nvGrpSpPr>
        <p:cNvPr id="977" name="Shape 977"/>
        <p:cNvGrpSpPr/>
        <p:nvPr/>
      </p:nvGrpSpPr>
      <p:grpSpPr>
        <a:xfrm>
          <a:off x="0" y="0"/>
          <a:ext cx="0" cy="0"/>
          <a:chOff x="0" y="0"/>
          <a:chExt cx="0" cy="0"/>
        </a:xfrm>
      </p:grpSpPr>
      <p:sp>
        <p:nvSpPr>
          <p:cNvPr id="978" name="Google Shape;978;p219"/>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979" name="Google Shape;979;p219"/>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80" name="Google Shape;980;p219"/>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981" name="Google Shape;981;p219"/>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1">
  <p:cSld name="Sub header, two columns">
    <p:spTree>
      <p:nvGrpSpPr>
        <p:cNvPr id="982" name="Shape 982"/>
        <p:cNvGrpSpPr/>
        <p:nvPr/>
      </p:nvGrpSpPr>
      <p:grpSpPr>
        <a:xfrm>
          <a:off x="0" y="0"/>
          <a:ext cx="0" cy="0"/>
          <a:chOff x="0" y="0"/>
          <a:chExt cx="0" cy="0"/>
        </a:xfrm>
      </p:grpSpPr>
      <p:sp>
        <p:nvSpPr>
          <p:cNvPr id="983" name="Google Shape;983;p220"/>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84" name="Google Shape;984;p220"/>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85" name="Google Shape;985;p220"/>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986" name="Google Shape;986;p220"/>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987" name="Google Shape;987;p220"/>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988" name="Google Shape;988;p220"/>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989" name="Shape 989"/>
        <p:cNvGrpSpPr/>
        <p:nvPr/>
      </p:nvGrpSpPr>
      <p:grpSpPr>
        <a:xfrm>
          <a:off x="0" y="0"/>
          <a:ext cx="0" cy="0"/>
          <a:chOff x="0" y="0"/>
          <a:chExt cx="0" cy="0"/>
        </a:xfrm>
      </p:grpSpPr>
      <p:sp>
        <p:nvSpPr>
          <p:cNvPr id="990" name="Google Shape;990;p221"/>
          <p:cNvSpPr txBox="1"/>
          <p:nvPr>
            <p:ph idx="12" type="sldNum"/>
          </p:nvPr>
        </p:nvSpPr>
        <p:spPr>
          <a:xfrm>
            <a:off x="8572500" y="5080004"/>
            <a:ext cx="571500" cy="6351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91" name="Google Shape;991;p221"/>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992" name="Shape 992"/>
        <p:cNvGrpSpPr/>
        <p:nvPr/>
      </p:nvGrpSpPr>
      <p:grpSpPr>
        <a:xfrm>
          <a:off x="0" y="0"/>
          <a:ext cx="0" cy="0"/>
          <a:chOff x="0" y="0"/>
          <a:chExt cx="0" cy="0"/>
        </a:xfrm>
      </p:grpSpPr>
      <p:sp>
        <p:nvSpPr>
          <p:cNvPr id="993" name="Google Shape;993;p222"/>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89" name="Shape 89"/>
        <p:cNvGrpSpPr/>
        <p:nvPr/>
      </p:nvGrpSpPr>
      <p:grpSpPr>
        <a:xfrm>
          <a:off x="0" y="0"/>
          <a:ext cx="0" cy="0"/>
          <a:chOff x="0" y="0"/>
          <a:chExt cx="0" cy="0"/>
        </a:xfrm>
      </p:grpSpPr>
      <p:sp>
        <p:nvSpPr>
          <p:cNvPr id="90" name="Google Shape;90;p23"/>
          <p:cNvSpPr/>
          <p:nvPr>
            <p:ph idx="2" type="pic"/>
          </p:nvPr>
        </p:nvSpPr>
        <p:spPr>
          <a:xfrm>
            <a:off x="0" y="2900000"/>
            <a:ext cx="9144000" cy="2814900"/>
          </a:xfrm>
          <a:prstGeom prst="roundRect">
            <a:avLst>
              <a:gd fmla="val 1254" name="adj"/>
            </a:avLst>
          </a:prstGeom>
          <a:noFill/>
          <a:ln>
            <a:noFill/>
          </a:ln>
        </p:spPr>
      </p:sp>
      <p:sp>
        <p:nvSpPr>
          <p:cNvPr id="91" name="Google Shape;91;p23"/>
          <p:cNvSpPr txBox="1"/>
          <p:nvPr>
            <p:ph type="title"/>
          </p:nvPr>
        </p:nvSpPr>
        <p:spPr>
          <a:xfrm>
            <a:off x="457200" y="13976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92" name="Google Shape;92;p23"/>
          <p:cNvSpPr txBox="1"/>
          <p:nvPr>
            <p:ph idx="1" type="subTitle"/>
          </p:nvPr>
        </p:nvSpPr>
        <p:spPr>
          <a:xfrm>
            <a:off x="457200" y="8790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3" name="Google Shape;93;p23"/>
          <p:cNvSpPr txBox="1"/>
          <p:nvPr>
            <p:ph idx="3" type="body"/>
          </p:nvPr>
        </p:nvSpPr>
        <p:spPr>
          <a:xfrm>
            <a:off x="4581600" y="4572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830">
          <p15:clr>
            <a:srgbClr val="E46962"/>
          </p15:clr>
        </p15:guide>
        <p15:guide id="2" orient="horz" pos="1057">
          <p15:clr>
            <a:srgbClr val="E46962"/>
          </p15:clr>
        </p15:guide>
      </p15:sldGuideLst>
    </p:ext>
  </p:extLst>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0">
    <p:spTree>
      <p:nvGrpSpPr>
        <p:cNvPr id="994" name="Shape 994"/>
        <p:cNvGrpSpPr/>
        <p:nvPr/>
      </p:nvGrpSpPr>
      <p:grpSpPr>
        <a:xfrm>
          <a:off x="0" y="0"/>
          <a:ext cx="0" cy="0"/>
          <a:chOff x="0" y="0"/>
          <a:chExt cx="0" cy="0"/>
        </a:xfrm>
      </p:grpSpPr>
      <p:sp>
        <p:nvSpPr>
          <p:cNvPr id="995" name="Google Shape;995;p223"/>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3">
  <p:cSld name="Title + Body 1_3">
    <p:spTree>
      <p:nvGrpSpPr>
        <p:cNvPr id="996" name="Shape 996"/>
        <p:cNvGrpSpPr/>
        <p:nvPr/>
      </p:nvGrpSpPr>
      <p:grpSpPr>
        <a:xfrm>
          <a:off x="0" y="0"/>
          <a:ext cx="0" cy="0"/>
          <a:chOff x="0" y="0"/>
          <a:chExt cx="0" cy="0"/>
        </a:xfrm>
      </p:grpSpPr>
      <p:sp>
        <p:nvSpPr>
          <p:cNvPr id="997" name="Google Shape;997;p224"/>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998" name="Google Shape;998;p224"/>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99" name="Google Shape;999;p224"/>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00" name="Google Shape;1000;p224"/>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4">
  <p:cSld name="Title + Body 1_4">
    <p:spTree>
      <p:nvGrpSpPr>
        <p:cNvPr id="1001" name="Shape 1001"/>
        <p:cNvGrpSpPr/>
        <p:nvPr/>
      </p:nvGrpSpPr>
      <p:grpSpPr>
        <a:xfrm>
          <a:off x="0" y="0"/>
          <a:ext cx="0" cy="0"/>
          <a:chOff x="0" y="0"/>
          <a:chExt cx="0" cy="0"/>
        </a:xfrm>
      </p:grpSpPr>
      <p:sp>
        <p:nvSpPr>
          <p:cNvPr id="1002" name="Google Shape;1002;p225"/>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003" name="Google Shape;1003;p225"/>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004" name="Google Shape;1004;p225"/>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005" name="Google Shape;1005;p225"/>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1006" name="Shape 1006"/>
        <p:cNvGrpSpPr/>
        <p:nvPr/>
      </p:nvGrpSpPr>
      <p:grpSpPr>
        <a:xfrm>
          <a:off x="0" y="0"/>
          <a:ext cx="0" cy="0"/>
          <a:chOff x="0" y="0"/>
          <a:chExt cx="0" cy="0"/>
        </a:xfrm>
      </p:grpSpPr>
      <p:sp>
        <p:nvSpPr>
          <p:cNvPr id="1007" name="Google Shape;1007;p226"/>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008" name="Google Shape;1008;p226"/>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009" name="Google Shape;1009;p226"/>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3">
  <p:cSld name="ONE_COLUMN_TEXT_3">
    <p:spTree>
      <p:nvGrpSpPr>
        <p:cNvPr id="1010" name="Shape 1010"/>
        <p:cNvGrpSpPr/>
        <p:nvPr/>
      </p:nvGrpSpPr>
      <p:grpSpPr>
        <a:xfrm>
          <a:off x="0" y="0"/>
          <a:ext cx="0" cy="0"/>
          <a:chOff x="0" y="0"/>
          <a:chExt cx="0" cy="0"/>
        </a:xfrm>
      </p:grpSpPr>
      <p:sp>
        <p:nvSpPr>
          <p:cNvPr id="1011" name="Google Shape;1011;p227"/>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012" name="Google Shape;1012;p227"/>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1">
    <p:spTree>
      <p:nvGrpSpPr>
        <p:cNvPr id="1013" name="Shape 1013"/>
        <p:cNvGrpSpPr/>
        <p:nvPr/>
      </p:nvGrpSpPr>
      <p:grpSpPr>
        <a:xfrm>
          <a:off x="0" y="0"/>
          <a:ext cx="0" cy="0"/>
          <a:chOff x="0" y="0"/>
          <a:chExt cx="0" cy="0"/>
        </a:xfrm>
      </p:grpSpPr>
      <p:sp>
        <p:nvSpPr>
          <p:cNvPr id="1014" name="Google Shape;1014;p22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2">
  <p:cSld name="TITLE_1_2">
    <p:spTree>
      <p:nvGrpSpPr>
        <p:cNvPr id="1015" name="Shape 1015"/>
        <p:cNvGrpSpPr/>
        <p:nvPr/>
      </p:nvGrpSpPr>
      <p:grpSpPr>
        <a:xfrm>
          <a:off x="0" y="0"/>
          <a:ext cx="0" cy="0"/>
          <a:chOff x="0" y="0"/>
          <a:chExt cx="0" cy="0"/>
        </a:xfrm>
      </p:grpSpPr>
      <p:pic>
        <p:nvPicPr>
          <p:cNvPr id="1016" name="Google Shape;1016;p229" title="Mesh Holographic Gradients - Dark Gradient 22.png"/>
          <p:cNvPicPr preferRelativeResize="0"/>
          <p:nvPr/>
        </p:nvPicPr>
        <p:blipFill rotWithShape="1">
          <a:blip r:embed="rId2">
            <a:alphaModFix/>
          </a:blip>
          <a:srcRect b="0" l="0" r="0" t="0"/>
          <a:stretch/>
        </p:blipFill>
        <p:spPr>
          <a:xfrm rot="10800000">
            <a:off x="0" y="571500"/>
            <a:ext cx="9144003" cy="5143499"/>
          </a:xfrm>
          <a:prstGeom prst="rect">
            <a:avLst/>
          </a:prstGeom>
          <a:noFill/>
          <a:ln>
            <a:noFill/>
          </a:ln>
        </p:spPr>
      </p:pic>
      <p:pic>
        <p:nvPicPr>
          <p:cNvPr id="1017" name="Google Shape;1017;p229"/>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018" name="Google Shape;1018;p229"/>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019" name="Google Shape;1019;p229"/>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CUSTOM_1_1">
    <p:spTree>
      <p:nvGrpSpPr>
        <p:cNvPr id="1020" name="Shape 1020"/>
        <p:cNvGrpSpPr/>
        <p:nvPr/>
      </p:nvGrpSpPr>
      <p:grpSpPr>
        <a:xfrm>
          <a:off x="0" y="0"/>
          <a:ext cx="0" cy="0"/>
          <a:chOff x="0" y="0"/>
          <a:chExt cx="0" cy="0"/>
        </a:xfrm>
      </p:grpSpPr>
      <p:sp>
        <p:nvSpPr>
          <p:cNvPr id="1021" name="Google Shape;1021;p230"/>
          <p:cNvSpPr txBox="1"/>
          <p:nvPr>
            <p:ph type="title"/>
          </p:nvPr>
        </p:nvSpPr>
        <p:spPr>
          <a:xfrm>
            <a:off x="571500" y="889000"/>
            <a:ext cx="40005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022" name="Google Shape;1022;p230"/>
          <p:cNvSpPr txBox="1"/>
          <p:nvPr>
            <p:ph idx="1" type="body"/>
          </p:nvPr>
        </p:nvSpPr>
        <p:spPr>
          <a:xfrm>
            <a:off x="571500" y="1905000"/>
            <a:ext cx="40005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1023" name="Google Shape;1023;p230"/>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Title + Subtitle_3">
    <p:spTree>
      <p:nvGrpSpPr>
        <p:cNvPr id="1024" name="Shape 1024"/>
        <p:cNvGrpSpPr/>
        <p:nvPr/>
      </p:nvGrpSpPr>
      <p:grpSpPr>
        <a:xfrm>
          <a:off x="0" y="0"/>
          <a:ext cx="0" cy="0"/>
          <a:chOff x="0" y="0"/>
          <a:chExt cx="0" cy="0"/>
        </a:xfrm>
      </p:grpSpPr>
      <p:sp>
        <p:nvSpPr>
          <p:cNvPr id="1025" name="Google Shape;1025;p231"/>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026" name="Google Shape;1026;p231"/>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1027" name="Shape 1027"/>
        <p:cNvGrpSpPr/>
        <p:nvPr/>
      </p:nvGrpSpPr>
      <p:grpSpPr>
        <a:xfrm>
          <a:off x="0" y="0"/>
          <a:ext cx="0" cy="0"/>
          <a:chOff x="0" y="0"/>
          <a:chExt cx="0" cy="0"/>
        </a:xfrm>
      </p:grpSpPr>
      <p:sp>
        <p:nvSpPr>
          <p:cNvPr id="1028" name="Google Shape;1028;p232"/>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29" name="Google Shape;1029;p232"/>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24"/>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96" name="Google Shape;96;p24"/>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1">
  <p:cSld name="Chapter title and two columns_1">
    <p:spTree>
      <p:nvGrpSpPr>
        <p:cNvPr id="1030" name="Shape 1030"/>
        <p:cNvGrpSpPr/>
        <p:nvPr/>
      </p:nvGrpSpPr>
      <p:grpSpPr>
        <a:xfrm>
          <a:off x="0" y="0"/>
          <a:ext cx="0" cy="0"/>
          <a:chOff x="0" y="0"/>
          <a:chExt cx="0" cy="0"/>
        </a:xfrm>
      </p:grpSpPr>
      <p:sp>
        <p:nvSpPr>
          <p:cNvPr id="1031" name="Google Shape;1031;p233"/>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32" name="Google Shape;1032;p233"/>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033" name="Google Shape;1033;p233"/>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034" name="Google Shape;1034;p233"/>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35" name="Google Shape;1035;p233"/>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1">
  <p:cSld name="TITLE_ONLY_6_1">
    <p:spTree>
      <p:nvGrpSpPr>
        <p:cNvPr id="1036" name="Shape 1036"/>
        <p:cNvGrpSpPr/>
        <p:nvPr/>
      </p:nvGrpSpPr>
      <p:grpSpPr>
        <a:xfrm>
          <a:off x="0" y="0"/>
          <a:ext cx="0" cy="0"/>
          <a:chOff x="0" y="0"/>
          <a:chExt cx="0" cy="0"/>
        </a:xfrm>
      </p:grpSpPr>
      <p:sp>
        <p:nvSpPr>
          <p:cNvPr id="1037" name="Google Shape;1037;p234"/>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1">
  <p:cSld name="TITLE_ONLY_7_1">
    <p:spTree>
      <p:nvGrpSpPr>
        <p:cNvPr id="1038" name="Shape 1038"/>
        <p:cNvGrpSpPr/>
        <p:nvPr/>
      </p:nvGrpSpPr>
      <p:grpSpPr>
        <a:xfrm>
          <a:off x="0" y="0"/>
          <a:ext cx="0" cy="0"/>
          <a:chOff x="0" y="0"/>
          <a:chExt cx="0" cy="0"/>
        </a:xfrm>
      </p:grpSpPr>
      <p:sp>
        <p:nvSpPr>
          <p:cNvPr id="1039" name="Google Shape;1039;p235"/>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1">
  <p:cSld name="Title + Subtitle_1_1">
    <p:spTree>
      <p:nvGrpSpPr>
        <p:cNvPr id="1040" name="Shape 1040"/>
        <p:cNvGrpSpPr/>
        <p:nvPr/>
      </p:nvGrpSpPr>
      <p:grpSpPr>
        <a:xfrm>
          <a:off x="0" y="0"/>
          <a:ext cx="0" cy="0"/>
          <a:chOff x="0" y="0"/>
          <a:chExt cx="0" cy="0"/>
        </a:xfrm>
      </p:grpSpPr>
      <p:sp>
        <p:nvSpPr>
          <p:cNvPr id="1041" name="Google Shape;1041;p236"/>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042" name="Google Shape;1042;p236"/>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2">
    <p:spTree>
      <p:nvGrpSpPr>
        <p:cNvPr id="1043" name="Shape 1043"/>
        <p:cNvGrpSpPr/>
        <p:nvPr/>
      </p:nvGrpSpPr>
      <p:grpSpPr>
        <a:xfrm>
          <a:off x="0" y="0"/>
          <a:ext cx="0" cy="0"/>
          <a:chOff x="0" y="0"/>
          <a:chExt cx="0" cy="0"/>
        </a:xfrm>
      </p:grpSpPr>
      <p:sp>
        <p:nvSpPr>
          <p:cNvPr id="1044" name="Google Shape;1044;p23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1">
  <p:cSld name="Cover without logo 2_1_1_1">
    <p:bg>
      <p:bgPr>
        <a:solidFill>
          <a:srgbClr val="07182C"/>
        </a:solidFill>
      </p:bgPr>
    </p:bg>
    <p:spTree>
      <p:nvGrpSpPr>
        <p:cNvPr id="1045" name="Shape 1045"/>
        <p:cNvGrpSpPr/>
        <p:nvPr/>
      </p:nvGrpSpPr>
      <p:grpSpPr>
        <a:xfrm>
          <a:off x="0" y="0"/>
          <a:ext cx="0" cy="0"/>
          <a:chOff x="0" y="0"/>
          <a:chExt cx="0" cy="0"/>
        </a:xfrm>
      </p:grpSpPr>
      <p:pic>
        <p:nvPicPr>
          <p:cNvPr id="1046" name="Google Shape;1046;p238" title="Mesh Holographic Gradients - Dark Gradient 22.png"/>
          <p:cNvPicPr preferRelativeResize="0"/>
          <p:nvPr/>
        </p:nvPicPr>
        <p:blipFill rotWithShape="1">
          <a:blip r:embed="rId2">
            <a:alphaModFix/>
          </a:blip>
          <a:srcRect b="0" l="0" r="10176" t="0"/>
          <a:stretch/>
        </p:blipFill>
        <p:spPr>
          <a:xfrm flipH="1" rot="10800000">
            <a:off x="0" y="559011"/>
            <a:ext cx="9147848" cy="5155989"/>
          </a:xfrm>
          <a:prstGeom prst="rect">
            <a:avLst/>
          </a:prstGeom>
          <a:noFill/>
          <a:ln>
            <a:noFill/>
          </a:ln>
        </p:spPr>
      </p:pic>
      <p:pic>
        <p:nvPicPr>
          <p:cNvPr id="1047" name="Google Shape;1047;p238"/>
          <p:cNvPicPr preferRelativeResize="0"/>
          <p:nvPr/>
        </p:nvPicPr>
        <p:blipFill rotWithShape="1">
          <a:blip r:embed="rId3">
            <a:alphaModFix/>
          </a:blip>
          <a:srcRect b="0" l="0" r="0" t="0"/>
          <a:stretch/>
        </p:blipFill>
        <p:spPr>
          <a:xfrm>
            <a:off x="457200" y="4773000"/>
            <a:ext cx="284772" cy="351540"/>
          </a:xfrm>
          <a:prstGeom prst="rect">
            <a:avLst/>
          </a:prstGeom>
          <a:noFill/>
          <a:ln>
            <a:noFill/>
          </a:ln>
        </p:spPr>
      </p:pic>
      <p:sp>
        <p:nvSpPr>
          <p:cNvPr id="1048" name="Google Shape;1048;p238"/>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049" name="Google Shape;1049;p238"/>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50" name="Google Shape;1050;p238"/>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1051" name="Google Shape;1051;p238"/>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97" name="Shape 97"/>
        <p:cNvGrpSpPr/>
        <p:nvPr/>
      </p:nvGrpSpPr>
      <p:grpSpPr>
        <a:xfrm>
          <a:off x="0" y="0"/>
          <a:ext cx="0" cy="0"/>
          <a:chOff x="0" y="0"/>
          <a:chExt cx="0" cy="0"/>
        </a:xfrm>
      </p:grpSpPr>
      <p:sp>
        <p:nvSpPr>
          <p:cNvPr id="98" name="Google Shape;98;p25"/>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9" name="Google Shape;99;p25"/>
          <p:cNvSpPr/>
          <p:nvPr>
            <p:ph idx="2" type="pic"/>
          </p:nvPr>
        </p:nvSpPr>
        <p:spPr>
          <a:xfrm>
            <a:off x="0" y="0"/>
            <a:ext cx="9144000" cy="2814900"/>
          </a:xfrm>
          <a:prstGeom prst="roundRect">
            <a:avLst>
              <a:gd fmla="val 1254" name="adj"/>
            </a:avLst>
          </a:prstGeom>
          <a:noFill/>
          <a:ln>
            <a:noFill/>
          </a:ln>
        </p:spPr>
      </p:sp>
      <p:sp>
        <p:nvSpPr>
          <p:cNvPr id="100" name="Google Shape;100;p25"/>
          <p:cNvSpPr txBox="1"/>
          <p:nvPr>
            <p:ph type="title"/>
          </p:nvPr>
        </p:nvSpPr>
        <p:spPr>
          <a:xfrm>
            <a:off x="457200" y="37553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 name="Google Shape;101;p25"/>
          <p:cNvSpPr txBox="1"/>
          <p:nvPr>
            <p:ph idx="1" type="subTitle"/>
          </p:nvPr>
        </p:nvSpPr>
        <p:spPr>
          <a:xfrm>
            <a:off x="457200" y="32367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02" name="Google Shape;102;p25"/>
          <p:cNvSpPr txBox="1"/>
          <p:nvPr>
            <p:ph idx="3" type="body"/>
          </p:nvPr>
        </p:nvSpPr>
        <p:spPr>
          <a:xfrm>
            <a:off x="4581600" y="28149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767">
          <p15:clr>
            <a:srgbClr val="E46962"/>
          </p15:clr>
        </p15:guide>
        <p15:guide id="2" orient="horz" pos="2542">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103" name="Shape 103"/>
        <p:cNvGrpSpPr/>
        <p:nvPr/>
      </p:nvGrpSpPr>
      <p:grpSpPr>
        <a:xfrm>
          <a:off x="0" y="0"/>
          <a:ext cx="0" cy="0"/>
          <a:chOff x="0" y="0"/>
          <a:chExt cx="0" cy="0"/>
        </a:xfrm>
      </p:grpSpPr>
      <p:sp>
        <p:nvSpPr>
          <p:cNvPr id="104" name="Google Shape;104;p26"/>
          <p:cNvSpPr txBox="1"/>
          <p:nvPr>
            <p:ph type="title"/>
          </p:nvPr>
        </p:nvSpPr>
        <p:spPr>
          <a:xfrm>
            <a:off x="457200"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5" name="Google Shape;105;p26"/>
          <p:cNvSpPr txBox="1"/>
          <p:nvPr>
            <p:ph idx="2" type="title"/>
          </p:nvPr>
        </p:nvSpPr>
        <p:spPr>
          <a:xfrm>
            <a:off x="3277943"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6" name="Google Shape;106;p26"/>
          <p:cNvSpPr txBox="1"/>
          <p:nvPr>
            <p:ph idx="3" type="title"/>
          </p:nvPr>
        </p:nvSpPr>
        <p:spPr>
          <a:xfrm>
            <a:off x="6098709"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7" name="Google Shape;107;p26"/>
          <p:cNvSpPr txBox="1"/>
          <p:nvPr>
            <p:ph idx="1" type="body"/>
          </p:nvPr>
        </p:nvSpPr>
        <p:spPr>
          <a:xfrm>
            <a:off x="45720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08" name="Google Shape;108;p26"/>
          <p:cNvSpPr txBox="1"/>
          <p:nvPr>
            <p:ph idx="4" type="body"/>
          </p:nvPr>
        </p:nvSpPr>
        <p:spPr>
          <a:xfrm>
            <a:off x="327794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09" name="Google Shape;109;p26"/>
          <p:cNvSpPr txBox="1"/>
          <p:nvPr>
            <p:ph idx="5" type="body"/>
          </p:nvPr>
        </p:nvSpPr>
        <p:spPr>
          <a:xfrm>
            <a:off x="6098703"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10" name="Google Shape;110;p26"/>
          <p:cNvSpPr txBox="1"/>
          <p:nvPr>
            <p:ph idx="6"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111" name="Shape 111"/>
        <p:cNvGrpSpPr/>
        <p:nvPr/>
      </p:nvGrpSpPr>
      <p:grpSpPr>
        <a:xfrm>
          <a:off x="0" y="0"/>
          <a:ext cx="0" cy="0"/>
          <a:chOff x="0" y="0"/>
          <a:chExt cx="0" cy="0"/>
        </a:xfrm>
      </p:grpSpPr>
      <p:sp>
        <p:nvSpPr>
          <p:cNvPr id="112" name="Google Shape;112;p27"/>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13" name="Google Shape;113;p27"/>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14" name="Google Shape;114;p27"/>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15" name="Google Shape;115;p27"/>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16" name="Google Shape;116;p27"/>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117" name="Shape 117"/>
        <p:cNvGrpSpPr/>
        <p:nvPr/>
      </p:nvGrpSpPr>
      <p:grpSpPr>
        <a:xfrm>
          <a:off x="0" y="0"/>
          <a:ext cx="0" cy="0"/>
          <a:chOff x="0" y="0"/>
          <a:chExt cx="0" cy="0"/>
        </a:xfrm>
      </p:grpSpPr>
      <p:sp>
        <p:nvSpPr>
          <p:cNvPr id="118" name="Google Shape;118;p28"/>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19" name="Google Shape;119;p28"/>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20" name="Google Shape;120;p28"/>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21" name="Google Shape;121;p28"/>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22" name="Google Shape;122;p28"/>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23" name="Google Shape;123;p28"/>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24" name="Google Shape;124;p28"/>
          <p:cNvSpPr txBox="1"/>
          <p:nvPr>
            <p:ph idx="5"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25" name="Google Shape;125;p28"/>
          <p:cNvSpPr txBox="1"/>
          <p:nvPr>
            <p:ph idx="6"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26" name="Google Shape;126;p28"/>
          <p:cNvSpPr txBox="1"/>
          <p:nvPr>
            <p:ph idx="7"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27" name="Google Shape;127;p28"/>
          <p:cNvSpPr txBox="1"/>
          <p:nvPr>
            <p:ph idx="8"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128" name="Shape 128"/>
        <p:cNvGrpSpPr/>
        <p:nvPr/>
      </p:nvGrpSpPr>
      <p:grpSpPr>
        <a:xfrm>
          <a:off x="0" y="0"/>
          <a:ext cx="0" cy="0"/>
          <a:chOff x="0" y="0"/>
          <a:chExt cx="0" cy="0"/>
        </a:xfrm>
      </p:grpSpPr>
      <p:pic>
        <p:nvPicPr>
          <p:cNvPr id="129" name="Google Shape;129;p29" title="Mesh Holographic Gradients - Dark Gradient 28.png"/>
          <p:cNvPicPr preferRelativeResize="0"/>
          <p:nvPr/>
        </p:nvPicPr>
        <p:blipFill rotWithShape="1">
          <a:blip r:embed="rId2">
            <a:alphaModFix/>
          </a:blip>
          <a:srcRect b="0" l="0" r="9877" t="0"/>
          <a:stretch/>
        </p:blipFill>
        <p:spPr>
          <a:xfrm flipH="1" rot="10800000">
            <a:off x="0" y="350"/>
            <a:ext cx="9156298" cy="5714650"/>
          </a:xfrm>
          <a:prstGeom prst="rect">
            <a:avLst/>
          </a:prstGeom>
          <a:noFill/>
          <a:ln>
            <a:noFill/>
          </a:ln>
        </p:spPr>
      </p:pic>
      <p:sp>
        <p:nvSpPr>
          <p:cNvPr id="130" name="Google Shape;130;p29"/>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131" name="Shape 131"/>
        <p:cNvGrpSpPr/>
        <p:nvPr/>
      </p:nvGrpSpPr>
      <p:grpSpPr>
        <a:xfrm>
          <a:off x="0" y="0"/>
          <a:ext cx="0" cy="0"/>
          <a:chOff x="0" y="0"/>
          <a:chExt cx="0" cy="0"/>
        </a:xfrm>
      </p:grpSpPr>
      <p:sp>
        <p:nvSpPr>
          <p:cNvPr id="132" name="Google Shape;132;p30"/>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33" name="Google Shape;133;p30"/>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4" name="Google Shape;134;p30"/>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20" name="Shape 20"/>
        <p:cNvGrpSpPr/>
        <p:nvPr/>
      </p:nvGrpSpPr>
      <p:grpSpPr>
        <a:xfrm>
          <a:off x="0" y="0"/>
          <a:ext cx="0" cy="0"/>
          <a:chOff x="0" y="0"/>
          <a:chExt cx="0" cy="0"/>
        </a:xfrm>
      </p:grpSpPr>
      <p:pic>
        <p:nvPicPr>
          <p:cNvPr id="21" name="Google Shape;21;p4" title="Mesh Holographic Gradients - Dark Gradient 22.png"/>
          <p:cNvPicPr preferRelativeResize="0"/>
          <p:nvPr/>
        </p:nvPicPr>
        <p:blipFill rotWithShape="1">
          <a:blip r:embed="rId2">
            <a:alphaModFix/>
          </a:blip>
          <a:srcRect b="0" l="0" r="9999" t="0"/>
          <a:stretch/>
        </p:blipFill>
        <p:spPr>
          <a:xfrm>
            <a:off x="0" y="0"/>
            <a:ext cx="9144003" cy="5715000"/>
          </a:xfrm>
          <a:prstGeom prst="rect">
            <a:avLst/>
          </a:prstGeom>
          <a:noFill/>
          <a:ln>
            <a:noFill/>
          </a:ln>
        </p:spPr>
      </p:pic>
      <p:sp>
        <p:nvSpPr>
          <p:cNvPr id="22" name="Google Shape;22;p4"/>
          <p:cNvSpPr txBox="1"/>
          <p:nvPr>
            <p:ph type="title"/>
          </p:nvPr>
        </p:nvSpPr>
        <p:spPr>
          <a:xfrm>
            <a:off x="457200" y="4271667"/>
            <a:ext cx="5023800" cy="9354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135" name="Shape 135"/>
        <p:cNvGrpSpPr/>
        <p:nvPr/>
      </p:nvGrpSpPr>
      <p:grpSpPr>
        <a:xfrm>
          <a:off x="0" y="0"/>
          <a:ext cx="0" cy="0"/>
          <a:chOff x="0" y="0"/>
          <a:chExt cx="0" cy="0"/>
        </a:xfrm>
      </p:grpSpPr>
      <p:sp>
        <p:nvSpPr>
          <p:cNvPr id="136" name="Google Shape;136;p31"/>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37" name="Google Shape;137;p31"/>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8" name="Google Shape;138;p31"/>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139" name="Shape 139"/>
        <p:cNvGrpSpPr/>
        <p:nvPr/>
      </p:nvGrpSpPr>
      <p:grpSpPr>
        <a:xfrm>
          <a:off x="0" y="0"/>
          <a:ext cx="0" cy="0"/>
          <a:chOff x="0" y="0"/>
          <a:chExt cx="0" cy="0"/>
        </a:xfrm>
      </p:grpSpPr>
      <p:pic>
        <p:nvPicPr>
          <p:cNvPr id="140" name="Google Shape;140;p32" title="Mesh Holographic Gradients - Dark Gradient 24.png"/>
          <p:cNvPicPr preferRelativeResize="0"/>
          <p:nvPr/>
        </p:nvPicPr>
        <p:blipFill rotWithShape="1">
          <a:blip r:embed="rId2">
            <a:alphaModFix/>
          </a:blip>
          <a:srcRect b="0" l="5284" r="5293" t="0"/>
          <a:stretch/>
        </p:blipFill>
        <p:spPr>
          <a:xfrm rot="10800000">
            <a:off x="10602" y="-11749"/>
            <a:ext cx="9122798" cy="5738499"/>
          </a:xfrm>
          <a:prstGeom prst="rect">
            <a:avLst/>
          </a:prstGeom>
          <a:noFill/>
          <a:ln>
            <a:noFill/>
          </a:ln>
        </p:spPr>
      </p:pic>
      <p:sp>
        <p:nvSpPr>
          <p:cNvPr id="141" name="Google Shape;141;p32"/>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42" name="Google Shape;142;p32"/>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143" name="Shape 143"/>
        <p:cNvGrpSpPr/>
        <p:nvPr/>
      </p:nvGrpSpPr>
      <p:grpSpPr>
        <a:xfrm>
          <a:off x="0" y="0"/>
          <a:ext cx="0" cy="0"/>
          <a:chOff x="0" y="0"/>
          <a:chExt cx="0" cy="0"/>
        </a:xfrm>
      </p:grpSpPr>
      <p:pic>
        <p:nvPicPr>
          <p:cNvPr id="144" name="Google Shape;144;p33" title="Mesh Holographic Gradients - Dark Gradient 22.png"/>
          <p:cNvPicPr preferRelativeResize="0"/>
          <p:nvPr/>
        </p:nvPicPr>
        <p:blipFill rotWithShape="1">
          <a:blip r:embed="rId2">
            <a:alphaModFix/>
          </a:blip>
          <a:srcRect b="0" l="0" r="10176" t="0"/>
          <a:stretch/>
        </p:blipFill>
        <p:spPr>
          <a:xfrm flipH="1" rot="10800000">
            <a:off x="0" y="-13876"/>
            <a:ext cx="9147848" cy="5728876"/>
          </a:xfrm>
          <a:prstGeom prst="rect">
            <a:avLst/>
          </a:prstGeom>
          <a:noFill/>
          <a:ln>
            <a:noFill/>
          </a:ln>
        </p:spPr>
      </p:pic>
      <p:pic>
        <p:nvPicPr>
          <p:cNvPr id="145" name="Google Shape;145;p33"/>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146" name="Google Shape;146;p33"/>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47" name="Google Shape;147;p33"/>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8" name="Google Shape;148;p33"/>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149" name="Google Shape;149;p33"/>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150" name="Shape 150"/>
        <p:cNvGrpSpPr/>
        <p:nvPr/>
      </p:nvGrpSpPr>
      <p:grpSpPr>
        <a:xfrm>
          <a:off x="0" y="0"/>
          <a:ext cx="0" cy="0"/>
          <a:chOff x="0" y="0"/>
          <a:chExt cx="0" cy="0"/>
        </a:xfrm>
      </p:grpSpPr>
      <p:sp>
        <p:nvSpPr>
          <p:cNvPr id="151" name="Google Shape;151;p3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52" name="Google Shape;152;p34"/>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3" name="Google Shape;153;p34"/>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54" name="Google Shape;154;p34"/>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5" name="Google Shape;155;p34"/>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6" name="Google Shape;156;p34"/>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57" name="Google Shape;157;p34"/>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8" name="Google Shape;158;p34"/>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59" name="Google Shape;159;p34"/>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0" name="Google Shape;160;p34"/>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161" name="Shape 161"/>
        <p:cNvGrpSpPr/>
        <p:nvPr/>
      </p:nvGrpSpPr>
      <p:grpSpPr>
        <a:xfrm>
          <a:off x="0" y="0"/>
          <a:ext cx="0" cy="0"/>
          <a:chOff x="0" y="0"/>
          <a:chExt cx="0" cy="0"/>
        </a:xfrm>
      </p:grpSpPr>
      <p:sp>
        <p:nvSpPr>
          <p:cNvPr id="162" name="Google Shape;162;p3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63" name="Google Shape;163;p35"/>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4" name="Google Shape;164;p35"/>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5" name="Google Shape;165;p35"/>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6" name="Google Shape;166;p35"/>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67" name="Google Shape;167;p35"/>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68" name="Google Shape;168;p35"/>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69" name="Google Shape;169;p35"/>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170" name="Shape 170"/>
        <p:cNvGrpSpPr/>
        <p:nvPr/>
      </p:nvGrpSpPr>
      <p:grpSpPr>
        <a:xfrm>
          <a:off x="0" y="0"/>
          <a:ext cx="0" cy="0"/>
          <a:chOff x="0" y="0"/>
          <a:chExt cx="0" cy="0"/>
        </a:xfrm>
      </p:grpSpPr>
      <p:sp>
        <p:nvSpPr>
          <p:cNvPr id="171" name="Google Shape;171;p3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72" name="Google Shape;172;p36"/>
          <p:cNvSpPr txBox="1"/>
          <p:nvPr>
            <p:ph type="title"/>
          </p:nvPr>
        </p:nvSpPr>
        <p:spPr>
          <a:xfrm>
            <a:off x="571500" y="1010028"/>
            <a:ext cx="4000500" cy="40701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ontrast">
  <p:cSld name="Title + Subtitle_1">
    <p:bg>
      <p:bgPr>
        <a:solidFill>
          <a:schemeClr val="accent2"/>
        </a:solidFill>
      </p:bgPr>
    </p:bg>
    <p:spTree>
      <p:nvGrpSpPr>
        <p:cNvPr id="173" name="Shape 173"/>
        <p:cNvGrpSpPr/>
        <p:nvPr/>
      </p:nvGrpSpPr>
      <p:grpSpPr>
        <a:xfrm>
          <a:off x="0" y="0"/>
          <a:ext cx="0" cy="0"/>
          <a:chOff x="0" y="0"/>
          <a:chExt cx="0" cy="0"/>
        </a:xfrm>
      </p:grpSpPr>
      <p:sp>
        <p:nvSpPr>
          <p:cNvPr id="174" name="Google Shape;174;p37"/>
          <p:cNvSpPr/>
          <p:nvPr>
            <p:ph idx="2" type="pic"/>
          </p:nvPr>
        </p:nvSpPr>
        <p:spPr>
          <a:xfrm>
            <a:off x="457200" y="1524000"/>
            <a:ext cx="1827300" cy="1827300"/>
          </a:xfrm>
          <a:prstGeom prst="roundRect">
            <a:avLst>
              <a:gd fmla="val 4137" name="adj"/>
            </a:avLst>
          </a:prstGeom>
          <a:noFill/>
          <a:ln>
            <a:noFill/>
          </a:ln>
        </p:spPr>
      </p:sp>
      <p:sp>
        <p:nvSpPr>
          <p:cNvPr id="175" name="Google Shape;175;p37"/>
          <p:cNvSpPr/>
          <p:nvPr>
            <p:ph idx="3" type="pic"/>
          </p:nvPr>
        </p:nvSpPr>
        <p:spPr>
          <a:xfrm>
            <a:off x="2591313" y="1524000"/>
            <a:ext cx="1827300" cy="1827300"/>
          </a:xfrm>
          <a:prstGeom prst="roundRect">
            <a:avLst>
              <a:gd fmla="val 4137" name="adj"/>
            </a:avLst>
          </a:prstGeom>
          <a:noFill/>
          <a:ln>
            <a:noFill/>
          </a:ln>
        </p:spPr>
      </p:sp>
      <p:sp>
        <p:nvSpPr>
          <p:cNvPr id="176" name="Google Shape;176;p37"/>
          <p:cNvSpPr/>
          <p:nvPr>
            <p:ph idx="4" type="pic"/>
          </p:nvPr>
        </p:nvSpPr>
        <p:spPr>
          <a:xfrm>
            <a:off x="4725450" y="1524000"/>
            <a:ext cx="1827300" cy="1827300"/>
          </a:xfrm>
          <a:prstGeom prst="roundRect">
            <a:avLst>
              <a:gd fmla="val 4137" name="adj"/>
            </a:avLst>
          </a:prstGeom>
          <a:noFill/>
          <a:ln>
            <a:noFill/>
          </a:ln>
        </p:spPr>
      </p:sp>
      <p:sp>
        <p:nvSpPr>
          <p:cNvPr id="177" name="Google Shape;177;p37"/>
          <p:cNvSpPr/>
          <p:nvPr>
            <p:ph idx="5" type="pic"/>
          </p:nvPr>
        </p:nvSpPr>
        <p:spPr>
          <a:xfrm>
            <a:off x="6859563" y="1524000"/>
            <a:ext cx="1827300" cy="1827300"/>
          </a:xfrm>
          <a:prstGeom prst="roundRect">
            <a:avLst>
              <a:gd fmla="val 4137" name="adj"/>
            </a:avLst>
          </a:prstGeom>
          <a:noFill/>
          <a:ln>
            <a:noFill/>
          </a:ln>
        </p:spPr>
      </p:sp>
      <p:sp>
        <p:nvSpPr>
          <p:cNvPr id="178" name="Google Shape;178;p37"/>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79" name="Google Shape;179;p37"/>
          <p:cNvSpPr txBox="1"/>
          <p:nvPr>
            <p:ph idx="1" type="body"/>
          </p:nvPr>
        </p:nvSpPr>
        <p:spPr>
          <a:xfrm>
            <a:off x="4572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80" name="Google Shape;180;p37"/>
          <p:cNvSpPr txBox="1"/>
          <p:nvPr>
            <p:ph idx="6" type="body"/>
          </p:nvPr>
        </p:nvSpPr>
        <p:spPr>
          <a:xfrm>
            <a:off x="2591318"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81" name="Google Shape;181;p37"/>
          <p:cNvSpPr txBox="1"/>
          <p:nvPr>
            <p:ph idx="7" type="body"/>
          </p:nvPr>
        </p:nvSpPr>
        <p:spPr>
          <a:xfrm>
            <a:off x="4725435"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82" name="Google Shape;182;p37"/>
          <p:cNvSpPr txBox="1"/>
          <p:nvPr>
            <p:ph idx="8" type="body"/>
          </p:nvPr>
        </p:nvSpPr>
        <p:spPr>
          <a:xfrm>
            <a:off x="68667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83" name="Google Shape;183;p37"/>
          <p:cNvSpPr txBox="1"/>
          <p:nvPr>
            <p:ph idx="9" type="title"/>
          </p:nvPr>
        </p:nvSpPr>
        <p:spPr>
          <a:xfrm>
            <a:off x="4572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84" name="Google Shape;184;p37"/>
          <p:cNvSpPr txBox="1"/>
          <p:nvPr>
            <p:ph idx="13" type="title"/>
          </p:nvPr>
        </p:nvSpPr>
        <p:spPr>
          <a:xfrm>
            <a:off x="25913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85" name="Google Shape;185;p37"/>
          <p:cNvSpPr txBox="1"/>
          <p:nvPr>
            <p:ph idx="14" type="title"/>
          </p:nvPr>
        </p:nvSpPr>
        <p:spPr>
          <a:xfrm>
            <a:off x="47254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86" name="Google Shape;186;p37"/>
          <p:cNvSpPr txBox="1"/>
          <p:nvPr>
            <p:ph idx="15" type="title"/>
          </p:nvPr>
        </p:nvSpPr>
        <p:spPr>
          <a:xfrm>
            <a:off x="68595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960">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bio">
  <p:cSld name="TITLE_AND_BODY_1_1">
    <p:bg>
      <p:bgPr>
        <a:solidFill>
          <a:schemeClr val="accent2"/>
        </a:solidFill>
      </p:bgPr>
    </p:bg>
    <p:spTree>
      <p:nvGrpSpPr>
        <p:cNvPr id="187" name="Shape 187"/>
        <p:cNvGrpSpPr/>
        <p:nvPr/>
      </p:nvGrpSpPr>
      <p:grpSpPr>
        <a:xfrm>
          <a:off x="0" y="0"/>
          <a:ext cx="0" cy="0"/>
          <a:chOff x="0" y="0"/>
          <a:chExt cx="0" cy="0"/>
        </a:xfrm>
      </p:grpSpPr>
      <p:sp>
        <p:nvSpPr>
          <p:cNvPr id="188" name="Google Shape;188;p38"/>
          <p:cNvSpPr/>
          <p:nvPr/>
        </p:nvSpPr>
        <p:spPr>
          <a:xfrm>
            <a:off x="4583975" y="0"/>
            <a:ext cx="45675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189" name="Google Shape;189;p38"/>
          <p:cNvSpPr/>
          <p:nvPr>
            <p:ph idx="2" type="pic"/>
          </p:nvPr>
        </p:nvSpPr>
        <p:spPr>
          <a:xfrm flipH="1">
            <a:off x="953803" y="1184556"/>
            <a:ext cx="2664300" cy="3336300"/>
          </a:xfrm>
          <a:prstGeom prst="rect">
            <a:avLst/>
          </a:prstGeom>
          <a:noFill/>
          <a:ln>
            <a:noFill/>
          </a:ln>
        </p:spPr>
      </p:sp>
      <p:sp>
        <p:nvSpPr>
          <p:cNvPr id="190" name="Google Shape;190;p38"/>
          <p:cNvSpPr txBox="1"/>
          <p:nvPr>
            <p:ph type="title"/>
          </p:nvPr>
        </p:nvSpPr>
        <p:spPr>
          <a:xfrm>
            <a:off x="5036975"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91" name="Google Shape;191;p38"/>
          <p:cNvSpPr txBox="1"/>
          <p:nvPr>
            <p:ph idx="1" type="subTitle"/>
          </p:nvPr>
        </p:nvSpPr>
        <p:spPr>
          <a:xfrm>
            <a:off x="5036975"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92" name="Google Shape;192;p38"/>
          <p:cNvSpPr txBox="1"/>
          <p:nvPr>
            <p:ph idx="3" type="body"/>
          </p:nvPr>
        </p:nvSpPr>
        <p:spPr>
          <a:xfrm>
            <a:off x="5036975"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1">
  <p:cSld name="TITLE_1_1">
    <p:spTree>
      <p:nvGrpSpPr>
        <p:cNvPr id="193" name="Shape 193"/>
        <p:cNvGrpSpPr/>
        <p:nvPr/>
      </p:nvGrpSpPr>
      <p:grpSpPr>
        <a:xfrm>
          <a:off x="0" y="0"/>
          <a:ext cx="0" cy="0"/>
          <a:chOff x="0" y="0"/>
          <a:chExt cx="0" cy="0"/>
        </a:xfrm>
      </p:grpSpPr>
      <p:pic>
        <p:nvPicPr>
          <p:cNvPr id="194" name="Google Shape;194;p39"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195" name="Google Shape;195;p39"/>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96" name="Google Shape;196;p39"/>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7" name="Google Shape;197;p39"/>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198" name="Shape 198"/>
        <p:cNvGrpSpPr/>
        <p:nvPr/>
      </p:nvGrpSpPr>
      <p:grpSpPr>
        <a:xfrm>
          <a:off x="0" y="0"/>
          <a:ext cx="0" cy="0"/>
          <a:chOff x="0" y="0"/>
          <a:chExt cx="0" cy="0"/>
        </a:xfrm>
      </p:grpSpPr>
      <p:sp>
        <p:nvSpPr>
          <p:cNvPr id="199" name="Google Shape;199;p4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00" name="Google Shape;200;p40"/>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23" name="Shape 23"/>
        <p:cNvGrpSpPr/>
        <p:nvPr/>
      </p:nvGrpSpPr>
      <p:grpSpPr>
        <a:xfrm>
          <a:off x="0" y="0"/>
          <a:ext cx="0" cy="0"/>
          <a:chOff x="0" y="0"/>
          <a:chExt cx="0" cy="0"/>
        </a:xfrm>
      </p:grpSpPr>
      <p:grpSp>
        <p:nvGrpSpPr>
          <p:cNvPr id="24" name="Google Shape;24;p5"/>
          <p:cNvGrpSpPr/>
          <p:nvPr/>
        </p:nvGrpSpPr>
        <p:grpSpPr>
          <a:xfrm>
            <a:off x="0" y="0"/>
            <a:ext cx="9143998" cy="5714776"/>
            <a:chOff x="0" y="-2"/>
            <a:chExt cx="10973237" cy="6858005"/>
          </a:xfrm>
        </p:grpSpPr>
        <p:pic>
          <p:nvPicPr>
            <p:cNvPr id="25" name="Google Shape;25;p5" title="Break.png"/>
            <p:cNvPicPr preferRelativeResize="0"/>
            <p:nvPr/>
          </p:nvPicPr>
          <p:blipFill rotWithShape="1">
            <a:blip r:embed="rId2">
              <a:alphaModFix/>
            </a:blip>
            <a:srcRect b="0" l="0" r="9999" t="0"/>
            <a:stretch/>
          </p:blipFill>
          <p:spPr>
            <a:xfrm>
              <a:off x="0" y="-2"/>
              <a:ext cx="10973237" cy="6858005"/>
            </a:xfrm>
            <a:prstGeom prst="rect">
              <a:avLst/>
            </a:prstGeom>
            <a:noFill/>
            <a:ln>
              <a:noFill/>
            </a:ln>
          </p:spPr>
        </p:pic>
        <p:pic>
          <p:nvPicPr>
            <p:cNvPr id="26" name="Google Shape;26;p5" title="Shapes01.png"/>
            <p:cNvPicPr preferRelativeResize="0"/>
            <p:nvPr/>
          </p:nvPicPr>
          <p:blipFill rotWithShape="1">
            <a:blip r:embed="rId3">
              <a:alphaModFix amt="64000"/>
            </a:blip>
            <a:srcRect b="0" l="0" r="9999" t="0"/>
            <a:stretch/>
          </p:blipFill>
          <p:spPr>
            <a:xfrm>
              <a:off x="0" y="-2"/>
              <a:ext cx="10973237" cy="6858005"/>
            </a:xfrm>
            <a:prstGeom prst="rect">
              <a:avLst/>
            </a:prstGeom>
            <a:noFill/>
            <a:ln>
              <a:noFill/>
            </a:ln>
          </p:spPr>
        </p:pic>
      </p:grpSp>
      <p:sp>
        <p:nvSpPr>
          <p:cNvPr id="27" name="Google Shape;27;p5"/>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28" name="Google Shape;28;p5"/>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29" name="Google Shape;29;p5"/>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Full width visual">
  <p:cSld name="TITLE_ONLY_1_1">
    <p:spTree>
      <p:nvGrpSpPr>
        <p:cNvPr id="201" name="Shape 201"/>
        <p:cNvGrpSpPr/>
        <p:nvPr/>
      </p:nvGrpSpPr>
      <p:grpSpPr>
        <a:xfrm>
          <a:off x="0" y="0"/>
          <a:ext cx="0" cy="0"/>
          <a:chOff x="0" y="0"/>
          <a:chExt cx="0" cy="0"/>
        </a:xfrm>
      </p:grpSpPr>
      <p:sp>
        <p:nvSpPr>
          <p:cNvPr id="202" name="Google Shape;202;p41"/>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03" name="Google Shape;203;p41"/>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04" name="Google Shape;204;p41"/>
          <p:cNvSpPr/>
          <p:nvPr>
            <p:ph idx="2" type="pic"/>
          </p:nvPr>
        </p:nvSpPr>
        <p:spPr>
          <a:xfrm>
            <a:off x="944450" y="1901167"/>
            <a:ext cx="7283700" cy="3179100"/>
          </a:xfrm>
          <a:prstGeom prst="rect">
            <a:avLst/>
          </a:prstGeom>
          <a:noFill/>
          <a:ln>
            <a:noFill/>
          </a:ln>
        </p:spPr>
      </p:sp>
    </p:spTree>
  </p:cSld>
  <p:clrMapOvr>
    <a:masterClrMapping/>
  </p:clrMapOvr>
  <p:extLst>
    <p:ext uri="{DCECCB84-F9BA-43D5-87BE-67443E8EF086}">
      <p15:sldGuideLst>
        <p15:guide id="1" pos="595">
          <p15:clr>
            <a:srgbClr val="E46962"/>
          </p15:clr>
        </p15:guide>
        <p15:guide id="2" pos="5183">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205" name="Shape 205"/>
        <p:cNvGrpSpPr/>
        <p:nvPr/>
      </p:nvGrpSpPr>
      <p:grpSpPr>
        <a:xfrm>
          <a:off x="0" y="0"/>
          <a:ext cx="0" cy="0"/>
          <a:chOff x="0" y="0"/>
          <a:chExt cx="0" cy="0"/>
        </a:xfrm>
      </p:grpSpPr>
      <p:sp>
        <p:nvSpPr>
          <p:cNvPr id="206" name="Google Shape;206;p42"/>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07" name="Google Shape;207;p42"/>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08" name="Google Shape;208;p42"/>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209" name="Shape 209"/>
        <p:cNvGrpSpPr/>
        <p:nvPr/>
      </p:nvGrpSpPr>
      <p:grpSpPr>
        <a:xfrm>
          <a:off x="0" y="0"/>
          <a:ext cx="0" cy="0"/>
          <a:chOff x="0" y="0"/>
          <a:chExt cx="0" cy="0"/>
        </a:xfrm>
      </p:grpSpPr>
      <p:sp>
        <p:nvSpPr>
          <p:cNvPr id="210" name="Google Shape;210;p43"/>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11" name="Google Shape;211;p43"/>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212" name="Shape 212"/>
        <p:cNvGrpSpPr/>
        <p:nvPr/>
      </p:nvGrpSpPr>
      <p:grpSpPr>
        <a:xfrm>
          <a:off x="0" y="0"/>
          <a:ext cx="0" cy="0"/>
          <a:chOff x="0" y="0"/>
          <a:chExt cx="0" cy="0"/>
        </a:xfrm>
      </p:grpSpPr>
      <p:sp>
        <p:nvSpPr>
          <p:cNvPr id="213" name="Google Shape;213;p4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14" name="Google Shape;214;p44"/>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15" name="Google Shape;215;p44"/>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216" name="Shape 216"/>
        <p:cNvGrpSpPr/>
        <p:nvPr/>
      </p:nvGrpSpPr>
      <p:grpSpPr>
        <a:xfrm>
          <a:off x="0" y="0"/>
          <a:ext cx="0" cy="0"/>
          <a:chOff x="0" y="0"/>
          <a:chExt cx="0" cy="0"/>
        </a:xfrm>
      </p:grpSpPr>
      <p:sp>
        <p:nvSpPr>
          <p:cNvPr id="217" name="Google Shape;217;p45"/>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218" name="Google Shape;218;p45"/>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19" name="Google Shape;219;p45"/>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0" name="Google Shape;220;p45"/>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6">
    <p:spTree>
      <p:nvGrpSpPr>
        <p:cNvPr id="221" name="Shape 221"/>
        <p:cNvGrpSpPr/>
        <p:nvPr/>
      </p:nvGrpSpPr>
      <p:grpSpPr>
        <a:xfrm>
          <a:off x="0" y="0"/>
          <a:ext cx="0" cy="0"/>
          <a:chOff x="0" y="0"/>
          <a:chExt cx="0" cy="0"/>
        </a:xfrm>
      </p:grpSpPr>
      <p:sp>
        <p:nvSpPr>
          <p:cNvPr id="222" name="Google Shape;222;p4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1">
  <p:cSld name="TITLE_AND_TWO_COLUMNS_1_3_1">
    <p:spTree>
      <p:nvGrpSpPr>
        <p:cNvPr id="223" name="Shape 223"/>
        <p:cNvGrpSpPr/>
        <p:nvPr/>
      </p:nvGrpSpPr>
      <p:grpSpPr>
        <a:xfrm>
          <a:off x="0" y="0"/>
          <a:ext cx="0" cy="0"/>
          <a:chOff x="0" y="0"/>
          <a:chExt cx="0" cy="0"/>
        </a:xfrm>
      </p:grpSpPr>
      <p:sp>
        <p:nvSpPr>
          <p:cNvPr id="224" name="Google Shape;224;p47"/>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25" name="Google Shape;225;p47"/>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3000"/>
              <a:buNone/>
              <a:defRPr b="1" sz="18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26" name="Google Shape;226;p47"/>
          <p:cNvSpPr txBox="1"/>
          <p:nvPr>
            <p:ph idx="1" type="body"/>
          </p:nvPr>
        </p:nvSpPr>
        <p:spPr>
          <a:xfrm>
            <a:off x="60720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7" name="Google Shape;227;p47"/>
          <p:cNvSpPr txBox="1"/>
          <p:nvPr>
            <p:ph idx="2" type="body"/>
          </p:nvPr>
        </p:nvSpPr>
        <p:spPr>
          <a:xfrm>
            <a:off x="275985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8" name="Google Shape;228;p47"/>
          <p:cNvSpPr txBox="1"/>
          <p:nvPr>
            <p:ph idx="3" type="body"/>
          </p:nvPr>
        </p:nvSpPr>
        <p:spPr>
          <a:xfrm>
            <a:off x="491250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9" name="Google Shape;229;p47"/>
          <p:cNvSpPr txBox="1"/>
          <p:nvPr>
            <p:ph idx="4" type="subTitle"/>
          </p:nvPr>
        </p:nvSpPr>
        <p:spPr>
          <a:xfrm>
            <a:off x="6072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0" name="Google Shape;230;p47"/>
          <p:cNvSpPr txBox="1"/>
          <p:nvPr>
            <p:ph idx="5" type="subTitle"/>
          </p:nvPr>
        </p:nvSpPr>
        <p:spPr>
          <a:xfrm>
            <a:off x="49125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 name="Google Shape;231;p47"/>
          <p:cNvSpPr txBox="1"/>
          <p:nvPr>
            <p:ph idx="6" type="subTitle"/>
          </p:nvPr>
        </p:nvSpPr>
        <p:spPr>
          <a:xfrm>
            <a:off x="275985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232" name="Shape 232"/>
        <p:cNvGrpSpPr/>
        <p:nvPr/>
      </p:nvGrpSpPr>
      <p:grpSpPr>
        <a:xfrm>
          <a:off x="0" y="0"/>
          <a:ext cx="0" cy="0"/>
          <a:chOff x="0" y="0"/>
          <a:chExt cx="0" cy="0"/>
        </a:xfrm>
      </p:grpSpPr>
      <p:sp>
        <p:nvSpPr>
          <p:cNvPr id="233" name="Google Shape;233;p48"/>
          <p:cNvSpPr txBox="1"/>
          <p:nvPr>
            <p:ph idx="1" type="subTitle"/>
          </p:nvPr>
        </p:nvSpPr>
        <p:spPr>
          <a:xfrm>
            <a:off x="571500" y="4736333"/>
            <a:ext cx="3259200" cy="3438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4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4" name="Google Shape;234;p48"/>
          <p:cNvSpPr txBox="1"/>
          <p:nvPr>
            <p:ph type="title"/>
          </p:nvPr>
        </p:nvSpPr>
        <p:spPr>
          <a:xfrm>
            <a:off x="571500" y="889000"/>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35" name="Google Shape;235;p48"/>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236" name="Shape 236"/>
        <p:cNvGrpSpPr/>
        <p:nvPr/>
      </p:nvGrpSpPr>
      <p:grpSpPr>
        <a:xfrm>
          <a:off x="0" y="0"/>
          <a:ext cx="0" cy="0"/>
          <a:chOff x="0" y="0"/>
          <a:chExt cx="0" cy="0"/>
        </a:xfrm>
      </p:grpSpPr>
      <p:sp>
        <p:nvSpPr>
          <p:cNvPr id="237" name="Google Shape;237;p49"/>
          <p:cNvSpPr txBox="1"/>
          <p:nvPr>
            <p:ph type="title"/>
          </p:nvPr>
        </p:nvSpPr>
        <p:spPr>
          <a:xfrm>
            <a:off x="5139900" y="2026361"/>
            <a:ext cx="3089700" cy="193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238" name="Google Shape;238;p49"/>
          <p:cNvSpPr txBox="1"/>
          <p:nvPr>
            <p:ph idx="2"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39" name="Google Shape;239;p49"/>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240" name="Google Shape;240;p49"/>
          <p:cNvSpPr txBox="1"/>
          <p:nvPr>
            <p:ph idx="3" type="title"/>
          </p:nvPr>
        </p:nvSpPr>
        <p:spPr>
          <a:xfrm>
            <a:off x="5139900" y="4564667"/>
            <a:ext cx="3089700" cy="2577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241" name="Google Shape;241;p49"/>
          <p:cNvSpPr txBox="1"/>
          <p:nvPr>
            <p:ph idx="4" type="body"/>
          </p:nvPr>
        </p:nvSpPr>
        <p:spPr>
          <a:xfrm>
            <a:off x="5139900" y="4822333"/>
            <a:ext cx="3089700" cy="2577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17500" lvl="2" marL="1371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15000"/>
              </a:lnSpc>
              <a:spcBef>
                <a:spcPts val="1000"/>
              </a:spcBef>
              <a:spcAft>
                <a:spcPts val="1000"/>
              </a:spcAft>
              <a:buClr>
                <a:schemeClr val="lt1"/>
              </a:buClr>
              <a:buSzPts val="1400"/>
              <a:buFont typeface="Lato"/>
              <a:buChar char="■"/>
              <a:defRPr>
                <a:solidFill>
                  <a:schemeClr val="lt1"/>
                </a:solidFill>
                <a:latin typeface="Lato"/>
                <a:ea typeface="Lato"/>
                <a:cs typeface="Lato"/>
                <a:sym typeface="Lato"/>
              </a:defRPr>
            </a:lvl9pPr>
          </a:lstStyle>
          <a:p/>
        </p:txBody>
      </p:sp>
      <p:sp>
        <p:nvSpPr>
          <p:cNvPr id="242" name="Google Shape;242;p49"/>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TITLE_AND_BODY_1_1_1">
    <p:spTree>
      <p:nvGrpSpPr>
        <p:cNvPr id="243" name="Shape 243"/>
        <p:cNvGrpSpPr/>
        <p:nvPr/>
      </p:nvGrpSpPr>
      <p:grpSpPr>
        <a:xfrm>
          <a:off x="0" y="0"/>
          <a:ext cx="0" cy="0"/>
          <a:chOff x="0" y="0"/>
          <a:chExt cx="0" cy="0"/>
        </a:xfrm>
      </p:grpSpPr>
      <p:sp>
        <p:nvSpPr>
          <p:cNvPr id="244" name="Google Shape;244;p5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45" name="Google Shape;245;p50"/>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46" name="Google Shape;246;p50"/>
          <p:cNvSpPr txBox="1"/>
          <p:nvPr>
            <p:ph idx="1"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7" name="Google Shape;247;p50"/>
          <p:cNvSpPr txBox="1"/>
          <p:nvPr>
            <p:ph idx="2" type="body"/>
          </p:nvPr>
        </p:nvSpPr>
        <p:spPr>
          <a:xfrm>
            <a:off x="45720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8" name="Google Shape;248;p50"/>
          <p:cNvSpPr txBox="1"/>
          <p:nvPr>
            <p:ph idx="3"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249" name="Google Shape;249;p50"/>
          <p:cNvSpPr txBox="1"/>
          <p:nvPr>
            <p:ph idx="4" type="subTitle"/>
          </p:nvPr>
        </p:nvSpPr>
        <p:spPr>
          <a:xfrm>
            <a:off x="45720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sp>
        <p:nvSpPr>
          <p:cNvPr id="31" name="Google Shape;31;p6"/>
          <p:cNvSpPr txBox="1"/>
          <p:nvPr>
            <p:ph idx="1" type="body"/>
          </p:nvPr>
        </p:nvSpPr>
        <p:spPr>
          <a:xfrm>
            <a:off x="457200" y="1524425"/>
            <a:ext cx="36501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32" name="Google Shape;32;p6"/>
          <p:cNvSpPr txBox="1"/>
          <p:nvPr>
            <p:ph type="title"/>
          </p:nvPr>
        </p:nvSpPr>
        <p:spPr>
          <a:xfrm>
            <a:off x="457200" y="457200"/>
            <a:ext cx="3650100" cy="10671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USTOM_1_1_1_1_4">
    <p:spTree>
      <p:nvGrpSpPr>
        <p:cNvPr id="250" name="Shape 250"/>
        <p:cNvGrpSpPr/>
        <p:nvPr/>
      </p:nvGrpSpPr>
      <p:grpSpPr>
        <a:xfrm>
          <a:off x="0" y="0"/>
          <a:ext cx="0" cy="0"/>
          <a:chOff x="0" y="0"/>
          <a:chExt cx="0" cy="0"/>
        </a:xfrm>
      </p:grpSpPr>
      <p:sp>
        <p:nvSpPr>
          <p:cNvPr id="251" name="Google Shape;251;p51"/>
          <p:cNvSpPr txBox="1"/>
          <p:nvPr>
            <p:ph type="title"/>
          </p:nvPr>
        </p:nvSpPr>
        <p:spPr>
          <a:xfrm>
            <a:off x="607200" y="1111921"/>
            <a:ext cx="3936000" cy="598800"/>
          </a:xfrm>
          <a:prstGeom prst="rect">
            <a:avLst/>
          </a:prstGeom>
        </p:spPr>
        <p:txBody>
          <a:bodyPr anchorCtr="0" anchor="ctr" bIns="0" lIns="0" spcFirstLastPara="1" rIns="0" wrap="square" tIns="0">
            <a:spAutoFit/>
          </a:bodyPr>
          <a:lstStyle>
            <a:lvl1pPr lvl="0">
              <a:spcBef>
                <a:spcPts val="0"/>
              </a:spcBef>
              <a:spcAft>
                <a:spcPts val="0"/>
              </a:spcAft>
              <a:buSzPts val="3000"/>
              <a:buNone/>
              <a:defRPr b="1" sz="20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52" name="Google Shape;252;p51"/>
          <p:cNvSpPr txBox="1"/>
          <p:nvPr>
            <p:ph idx="1" type="body"/>
          </p:nvPr>
        </p:nvSpPr>
        <p:spPr>
          <a:xfrm>
            <a:off x="607200" y="1739278"/>
            <a:ext cx="4607400" cy="3380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253" name="Shape 253"/>
        <p:cNvGrpSpPr/>
        <p:nvPr/>
      </p:nvGrpSpPr>
      <p:grpSpPr>
        <a:xfrm>
          <a:off x="0" y="0"/>
          <a:ext cx="0" cy="0"/>
          <a:chOff x="0" y="0"/>
          <a:chExt cx="0" cy="0"/>
        </a:xfrm>
      </p:grpSpPr>
      <p:sp>
        <p:nvSpPr>
          <p:cNvPr id="254" name="Google Shape;254;p52"/>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55" name="Google Shape;255;p52"/>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56" name="Google Shape;256;p52"/>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1">
  <p:cSld name="TITLE_AND_BODY_3_1">
    <p:spTree>
      <p:nvGrpSpPr>
        <p:cNvPr id="257" name="Shape 257"/>
        <p:cNvGrpSpPr/>
        <p:nvPr/>
      </p:nvGrpSpPr>
      <p:grpSpPr>
        <a:xfrm>
          <a:off x="0" y="0"/>
          <a:ext cx="0" cy="0"/>
          <a:chOff x="0" y="0"/>
          <a:chExt cx="0" cy="0"/>
        </a:xfrm>
      </p:grpSpPr>
      <p:sp>
        <p:nvSpPr>
          <p:cNvPr id="258" name="Google Shape;258;p53"/>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59" name="Google Shape;259;p53"/>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260" name="Google Shape;260;p53"/>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p:cSld name="Cover without logo 2_1_1">
    <p:bg>
      <p:bgPr>
        <a:solidFill>
          <a:srgbClr val="07182C"/>
        </a:solidFill>
      </p:bgPr>
    </p:bg>
    <p:spTree>
      <p:nvGrpSpPr>
        <p:cNvPr id="261" name="Shape 261"/>
        <p:cNvGrpSpPr/>
        <p:nvPr/>
      </p:nvGrpSpPr>
      <p:grpSpPr>
        <a:xfrm>
          <a:off x="0" y="0"/>
          <a:ext cx="0" cy="0"/>
          <a:chOff x="0" y="0"/>
          <a:chExt cx="0" cy="0"/>
        </a:xfrm>
      </p:grpSpPr>
      <p:pic>
        <p:nvPicPr>
          <p:cNvPr id="262" name="Google Shape;262;p54" title="Mesh Holographic Gradients - Dark Gradient 22.png"/>
          <p:cNvPicPr preferRelativeResize="0"/>
          <p:nvPr/>
        </p:nvPicPr>
        <p:blipFill rotWithShape="1">
          <a:blip r:embed="rId2">
            <a:alphaModFix/>
          </a:blip>
          <a:srcRect b="0" l="0" r="0" t="0"/>
          <a:stretch/>
        </p:blipFill>
        <p:spPr>
          <a:xfrm flipH="1" rot="10800000">
            <a:off x="0" y="571500"/>
            <a:ext cx="9144003" cy="5143499"/>
          </a:xfrm>
          <a:prstGeom prst="rect">
            <a:avLst/>
          </a:prstGeom>
          <a:noFill/>
          <a:ln>
            <a:noFill/>
          </a:ln>
        </p:spPr>
      </p:pic>
      <p:sp>
        <p:nvSpPr>
          <p:cNvPr id="263" name="Google Shape;263;p54"/>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64" name="Google Shape;264;p54"/>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265" name="Shape 265"/>
        <p:cNvGrpSpPr/>
        <p:nvPr/>
      </p:nvGrpSpPr>
      <p:grpSpPr>
        <a:xfrm>
          <a:off x="0" y="0"/>
          <a:ext cx="0" cy="0"/>
          <a:chOff x="0" y="0"/>
          <a:chExt cx="0" cy="0"/>
        </a:xfrm>
      </p:grpSpPr>
      <p:sp>
        <p:nvSpPr>
          <p:cNvPr id="266" name="Google Shape;266;p55"/>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267" name="Google Shape;267;p55"/>
          <p:cNvSpPr txBox="1"/>
          <p:nvPr>
            <p:ph idx="2" type="body"/>
          </p:nvPr>
        </p:nvSpPr>
        <p:spPr>
          <a:xfrm>
            <a:off x="3479850" y="4591333"/>
            <a:ext cx="2271000" cy="8646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1200"/>
              </a:spcBef>
              <a:spcAft>
                <a:spcPts val="0"/>
              </a:spcAft>
              <a:buClr>
                <a:schemeClr val="lt1"/>
              </a:buClr>
              <a:buSzPts val="1200"/>
              <a:buFont typeface="IBM Plex Sans"/>
              <a:buChar char="○"/>
              <a:defRPr sz="1200">
                <a:solidFill>
                  <a:schemeClr val="lt1"/>
                </a:solidFill>
              </a:defRPr>
            </a:lvl2pPr>
            <a:lvl3pPr indent="-304800" lvl="2" marL="1371600" algn="ctr">
              <a:spcBef>
                <a:spcPts val="1200"/>
              </a:spcBef>
              <a:spcAft>
                <a:spcPts val="0"/>
              </a:spcAft>
              <a:buClr>
                <a:schemeClr val="lt1"/>
              </a:buClr>
              <a:buSzPts val="1200"/>
              <a:buFont typeface="IBM Plex Sans"/>
              <a:buChar char="■"/>
              <a:defRPr sz="1200">
                <a:solidFill>
                  <a:schemeClr val="lt1"/>
                </a:solidFill>
              </a:defRPr>
            </a:lvl3pPr>
            <a:lvl4pPr indent="-304800" lvl="3" marL="1828800" algn="ctr">
              <a:spcBef>
                <a:spcPts val="1200"/>
              </a:spcBef>
              <a:spcAft>
                <a:spcPts val="0"/>
              </a:spcAft>
              <a:buClr>
                <a:schemeClr val="lt1"/>
              </a:buClr>
              <a:buSzPts val="1200"/>
              <a:buFont typeface="IBM Plex Sans"/>
              <a:buChar char="●"/>
              <a:defRPr sz="1200">
                <a:solidFill>
                  <a:schemeClr val="lt1"/>
                </a:solidFill>
              </a:defRPr>
            </a:lvl4pPr>
            <a:lvl5pPr indent="-304800" lvl="4" marL="2286000" algn="ctr">
              <a:spcBef>
                <a:spcPts val="1200"/>
              </a:spcBef>
              <a:spcAft>
                <a:spcPts val="0"/>
              </a:spcAft>
              <a:buClr>
                <a:schemeClr val="lt1"/>
              </a:buClr>
              <a:buSzPts val="1200"/>
              <a:buFont typeface="IBM Plex Sans"/>
              <a:buChar char="○"/>
              <a:defRPr sz="1200">
                <a:solidFill>
                  <a:schemeClr val="lt1"/>
                </a:solidFill>
              </a:defRPr>
            </a:lvl5pPr>
            <a:lvl6pPr indent="-304800" lvl="5" marL="2743200" algn="ctr">
              <a:spcBef>
                <a:spcPts val="1200"/>
              </a:spcBef>
              <a:spcAft>
                <a:spcPts val="0"/>
              </a:spcAft>
              <a:buClr>
                <a:schemeClr val="lt1"/>
              </a:buClr>
              <a:buSzPts val="1200"/>
              <a:buFont typeface="IBM Plex Sans"/>
              <a:buChar char="■"/>
              <a:defRPr sz="1200">
                <a:solidFill>
                  <a:schemeClr val="lt1"/>
                </a:solidFill>
              </a:defRPr>
            </a:lvl6pPr>
            <a:lvl7pPr indent="-304800" lvl="6" marL="3200400" algn="ctr">
              <a:spcBef>
                <a:spcPts val="1200"/>
              </a:spcBef>
              <a:spcAft>
                <a:spcPts val="0"/>
              </a:spcAft>
              <a:buClr>
                <a:schemeClr val="lt1"/>
              </a:buClr>
              <a:buSzPts val="1200"/>
              <a:buFont typeface="IBM Plex Sans"/>
              <a:buChar char="●"/>
              <a:defRPr sz="1200">
                <a:solidFill>
                  <a:schemeClr val="lt1"/>
                </a:solidFill>
              </a:defRPr>
            </a:lvl7pPr>
            <a:lvl8pPr indent="-304800" lvl="7" marL="3657600" algn="ctr">
              <a:spcBef>
                <a:spcPts val="1200"/>
              </a:spcBef>
              <a:spcAft>
                <a:spcPts val="0"/>
              </a:spcAft>
              <a:buClr>
                <a:schemeClr val="lt1"/>
              </a:buClr>
              <a:buSzPts val="1200"/>
              <a:buFont typeface="IBM Plex Sans"/>
              <a:buChar char="○"/>
              <a:defRPr sz="1200">
                <a:solidFill>
                  <a:schemeClr val="lt1"/>
                </a:solidFill>
              </a:defRPr>
            </a:lvl8pPr>
            <a:lvl9pPr indent="-304800" lvl="8" marL="4114800" algn="ctr">
              <a:spcBef>
                <a:spcPts val="1200"/>
              </a:spcBef>
              <a:spcAft>
                <a:spcPts val="1200"/>
              </a:spcAft>
              <a:buClr>
                <a:schemeClr val="lt1"/>
              </a:buClr>
              <a:buSzPts val="1200"/>
              <a:buFont typeface="IBM Plex Sans"/>
              <a:buChar char="■"/>
              <a:defRPr sz="1200">
                <a:solidFill>
                  <a:schemeClr val="lt1"/>
                </a:solidFill>
              </a:defRPr>
            </a:lvl9pPr>
          </a:lstStyle>
          <a:p/>
        </p:txBody>
      </p:sp>
      <p:sp>
        <p:nvSpPr>
          <p:cNvPr id="268" name="Google Shape;268;p55"/>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269" name="Google Shape;269;p55"/>
          <p:cNvSpPr txBox="1"/>
          <p:nvPr>
            <p:ph idx="4" type="body"/>
          </p:nvPr>
        </p:nvSpPr>
        <p:spPr>
          <a:xfrm>
            <a:off x="436800" y="3489741"/>
            <a:ext cx="2366700" cy="19683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1200"/>
              </a:spcBef>
              <a:spcAft>
                <a:spcPts val="0"/>
              </a:spcAft>
              <a:buClr>
                <a:schemeClr val="lt1"/>
              </a:buClr>
              <a:buSzPts val="1000"/>
              <a:buFont typeface="IBM Plex Sans"/>
              <a:buChar char="○"/>
              <a:defRPr>
                <a:solidFill>
                  <a:schemeClr val="lt1"/>
                </a:solidFill>
              </a:defRPr>
            </a:lvl2pPr>
            <a:lvl3pPr indent="-292100" lvl="2" marL="1371600">
              <a:spcBef>
                <a:spcPts val="1200"/>
              </a:spcBef>
              <a:spcAft>
                <a:spcPts val="0"/>
              </a:spcAft>
              <a:buClr>
                <a:schemeClr val="lt1"/>
              </a:buClr>
              <a:buSzPts val="1000"/>
              <a:buFont typeface="IBM Plex Sans"/>
              <a:buChar char="■"/>
              <a:defRPr>
                <a:solidFill>
                  <a:schemeClr val="lt1"/>
                </a:solidFill>
              </a:defRPr>
            </a:lvl3pPr>
            <a:lvl4pPr indent="-292100" lvl="3" marL="1828800">
              <a:spcBef>
                <a:spcPts val="1200"/>
              </a:spcBef>
              <a:spcAft>
                <a:spcPts val="0"/>
              </a:spcAft>
              <a:buClr>
                <a:schemeClr val="lt1"/>
              </a:buClr>
              <a:buSzPts val="1000"/>
              <a:buFont typeface="IBM Plex Sans"/>
              <a:buChar char="●"/>
              <a:defRPr>
                <a:solidFill>
                  <a:schemeClr val="lt1"/>
                </a:solidFill>
              </a:defRPr>
            </a:lvl4pPr>
            <a:lvl5pPr indent="-292100" lvl="4" marL="2286000">
              <a:spcBef>
                <a:spcPts val="1200"/>
              </a:spcBef>
              <a:spcAft>
                <a:spcPts val="0"/>
              </a:spcAft>
              <a:buClr>
                <a:schemeClr val="lt1"/>
              </a:buClr>
              <a:buSzPts val="1000"/>
              <a:buFont typeface="IBM Plex Sans"/>
              <a:buChar char="○"/>
              <a:defRPr>
                <a:solidFill>
                  <a:schemeClr val="lt1"/>
                </a:solidFill>
              </a:defRPr>
            </a:lvl5pPr>
            <a:lvl6pPr indent="-292100" lvl="5" marL="2743200">
              <a:spcBef>
                <a:spcPts val="1200"/>
              </a:spcBef>
              <a:spcAft>
                <a:spcPts val="0"/>
              </a:spcAft>
              <a:buClr>
                <a:schemeClr val="lt1"/>
              </a:buClr>
              <a:buSzPts val="1000"/>
              <a:buFont typeface="IBM Plex Sans"/>
              <a:buChar char="■"/>
              <a:defRPr>
                <a:solidFill>
                  <a:schemeClr val="lt1"/>
                </a:solidFill>
              </a:defRPr>
            </a:lvl6pPr>
            <a:lvl7pPr indent="-292100" lvl="6" marL="3200400">
              <a:spcBef>
                <a:spcPts val="1200"/>
              </a:spcBef>
              <a:spcAft>
                <a:spcPts val="0"/>
              </a:spcAft>
              <a:buClr>
                <a:schemeClr val="lt1"/>
              </a:buClr>
              <a:buSzPts val="1000"/>
              <a:buFont typeface="IBM Plex Sans"/>
              <a:buChar char="●"/>
              <a:defRPr>
                <a:solidFill>
                  <a:schemeClr val="lt1"/>
                </a:solidFill>
              </a:defRPr>
            </a:lvl7pPr>
            <a:lvl8pPr indent="-292100" lvl="7" marL="3657600">
              <a:spcBef>
                <a:spcPts val="1200"/>
              </a:spcBef>
              <a:spcAft>
                <a:spcPts val="0"/>
              </a:spcAft>
              <a:buClr>
                <a:schemeClr val="lt1"/>
              </a:buClr>
              <a:buSzPts val="1000"/>
              <a:buFont typeface="IBM Plex Sans"/>
              <a:buChar char="○"/>
              <a:defRPr>
                <a:solidFill>
                  <a:schemeClr val="lt1"/>
                </a:solidFill>
              </a:defRPr>
            </a:lvl8pPr>
            <a:lvl9pPr indent="-292100" lvl="8" marL="4114800">
              <a:spcBef>
                <a:spcPts val="1200"/>
              </a:spcBef>
              <a:spcAft>
                <a:spcPts val="1200"/>
              </a:spcAft>
              <a:buClr>
                <a:schemeClr val="lt1"/>
              </a:buClr>
              <a:buSzPts val="1000"/>
              <a:buFont typeface="IBM Plex Sans"/>
              <a:buChar char="■"/>
              <a:defRPr>
                <a:solidFill>
                  <a:schemeClr val="lt1"/>
                </a:solidFill>
              </a:defRPr>
            </a:lvl9pPr>
          </a:lstStyle>
          <a:p/>
        </p:txBody>
      </p:sp>
      <p:sp>
        <p:nvSpPr>
          <p:cNvPr id="270" name="Google Shape;270;p55"/>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271" name="Google Shape;271;p55"/>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272" name="Google Shape;272;p55"/>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273" name="Google Shape;273;p55"/>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274" name="Google Shape;274;p55"/>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275" name="Google Shape;275;p55"/>
          <p:cNvSpPr txBox="1"/>
          <p:nvPr>
            <p:ph type="title"/>
          </p:nvPr>
        </p:nvSpPr>
        <p:spPr>
          <a:xfrm>
            <a:off x="436725" y="1368694"/>
            <a:ext cx="4182300" cy="653100"/>
          </a:xfrm>
          <a:prstGeom prst="rect">
            <a:avLst/>
          </a:prstGeom>
        </p:spPr>
        <p:txBody>
          <a:bodyPr anchorCtr="0" anchor="ctr" bIns="0" lIns="0" spcFirstLastPara="1" rIns="0" wrap="square" tIns="0">
            <a:sp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276" name="Google Shape;276;p55"/>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277" name="Google Shape;277;p55"/>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p:txBody>
      </p:sp>
      <p:sp>
        <p:nvSpPr>
          <p:cNvPr id="278" name="Google Shape;278;p55"/>
          <p:cNvSpPr txBox="1"/>
          <p:nvPr>
            <p:ph idx="14" type="subTitle"/>
          </p:nvPr>
        </p:nvSpPr>
        <p:spPr>
          <a:xfrm>
            <a:off x="436725" y="256333"/>
            <a:ext cx="1893000" cy="2541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279" name="Shape 279"/>
        <p:cNvGrpSpPr/>
        <p:nvPr/>
      </p:nvGrpSpPr>
      <p:grpSpPr>
        <a:xfrm>
          <a:off x="0" y="0"/>
          <a:ext cx="0" cy="0"/>
          <a:chOff x="0" y="0"/>
          <a:chExt cx="0" cy="0"/>
        </a:xfrm>
      </p:grpSpPr>
      <p:sp>
        <p:nvSpPr>
          <p:cNvPr id="280" name="Google Shape;280;p56"/>
          <p:cNvSpPr txBox="1"/>
          <p:nvPr>
            <p:ph type="title"/>
          </p:nvPr>
        </p:nvSpPr>
        <p:spPr>
          <a:xfrm>
            <a:off x="571500" y="889002"/>
            <a:ext cx="4000500" cy="633900"/>
          </a:xfrm>
          <a:prstGeom prst="rect">
            <a:avLst/>
          </a:prstGeom>
        </p:spPr>
        <p:txBody>
          <a:bodyPr anchorCtr="0" anchor="ctr" bIns="0" lIns="0" spcFirstLastPara="1" rIns="0" wrap="square" tIns="0">
            <a:spAutoFit/>
          </a:bodyPr>
          <a:lstStyle>
            <a:lvl1pPr lvl="0">
              <a:spcBef>
                <a:spcPts val="0"/>
              </a:spcBef>
              <a:spcAft>
                <a:spcPts val="0"/>
              </a:spcAft>
              <a:buClr>
                <a:schemeClr val="lt1"/>
              </a:buClr>
              <a:buSzPts val="3000"/>
              <a:buNone/>
              <a:defRPr b="1">
                <a:solidFill>
                  <a:schemeClr val="lt1"/>
                </a:solidFill>
              </a:defRPr>
            </a:lvl1pPr>
            <a:lvl2pPr lvl="1">
              <a:spcBef>
                <a:spcPts val="0"/>
              </a:spcBef>
              <a:spcAft>
                <a:spcPts val="0"/>
              </a:spcAft>
              <a:buClr>
                <a:schemeClr val="lt1"/>
              </a:buClr>
              <a:buSzPts val="3600"/>
              <a:buNone/>
              <a:defRPr>
                <a:solidFill>
                  <a:schemeClr val="lt1"/>
                </a:solidFill>
              </a:defRPr>
            </a:lvl2pPr>
            <a:lvl3pPr lvl="2">
              <a:spcBef>
                <a:spcPts val="0"/>
              </a:spcBef>
              <a:spcAft>
                <a:spcPts val="0"/>
              </a:spcAft>
              <a:buClr>
                <a:schemeClr val="lt1"/>
              </a:buClr>
              <a:buSzPts val="3600"/>
              <a:buNone/>
              <a:defRPr>
                <a:solidFill>
                  <a:schemeClr val="lt1"/>
                </a:solidFill>
              </a:defRPr>
            </a:lvl3pPr>
            <a:lvl4pPr lvl="3">
              <a:spcBef>
                <a:spcPts val="0"/>
              </a:spcBef>
              <a:spcAft>
                <a:spcPts val="0"/>
              </a:spcAft>
              <a:buClr>
                <a:schemeClr val="lt1"/>
              </a:buClr>
              <a:buSzPts val="3600"/>
              <a:buNone/>
              <a:defRPr>
                <a:solidFill>
                  <a:schemeClr val="lt1"/>
                </a:solidFill>
              </a:defRPr>
            </a:lvl4pPr>
            <a:lvl5pPr lvl="4">
              <a:spcBef>
                <a:spcPts val="0"/>
              </a:spcBef>
              <a:spcAft>
                <a:spcPts val="0"/>
              </a:spcAft>
              <a:buClr>
                <a:schemeClr val="lt1"/>
              </a:buClr>
              <a:buSzPts val="3600"/>
              <a:buNone/>
              <a:defRPr>
                <a:solidFill>
                  <a:schemeClr val="lt1"/>
                </a:solidFill>
              </a:defRPr>
            </a:lvl5pPr>
            <a:lvl6pPr lvl="5">
              <a:spcBef>
                <a:spcPts val="0"/>
              </a:spcBef>
              <a:spcAft>
                <a:spcPts val="0"/>
              </a:spcAft>
              <a:buClr>
                <a:schemeClr val="lt1"/>
              </a:buClr>
              <a:buSzPts val="3600"/>
              <a:buNone/>
              <a:defRPr>
                <a:solidFill>
                  <a:schemeClr val="lt1"/>
                </a:solidFill>
              </a:defRPr>
            </a:lvl6pPr>
            <a:lvl7pPr lvl="6">
              <a:spcBef>
                <a:spcPts val="0"/>
              </a:spcBef>
              <a:spcAft>
                <a:spcPts val="0"/>
              </a:spcAft>
              <a:buClr>
                <a:schemeClr val="lt1"/>
              </a:buClr>
              <a:buSzPts val="3600"/>
              <a:buNone/>
              <a:defRPr>
                <a:solidFill>
                  <a:schemeClr val="lt1"/>
                </a:solidFill>
              </a:defRPr>
            </a:lvl7pPr>
            <a:lvl8pPr lvl="7">
              <a:spcBef>
                <a:spcPts val="0"/>
              </a:spcBef>
              <a:spcAft>
                <a:spcPts val="0"/>
              </a:spcAft>
              <a:buClr>
                <a:schemeClr val="lt1"/>
              </a:buClr>
              <a:buSzPts val="3600"/>
              <a:buNone/>
              <a:defRPr>
                <a:solidFill>
                  <a:schemeClr val="lt1"/>
                </a:solidFill>
              </a:defRPr>
            </a:lvl8pPr>
            <a:lvl9pPr lvl="8">
              <a:spcBef>
                <a:spcPts val="0"/>
              </a:spcBef>
              <a:spcAft>
                <a:spcPts val="0"/>
              </a:spcAft>
              <a:buClr>
                <a:schemeClr val="lt1"/>
              </a:buClr>
              <a:buSzPts val="3600"/>
              <a:buNone/>
              <a:defRPr>
                <a:solidFill>
                  <a:schemeClr val="lt1"/>
                </a:solidFill>
              </a:defRPr>
            </a:lvl9pPr>
          </a:lstStyle>
          <a:p/>
        </p:txBody>
      </p:sp>
      <p:sp>
        <p:nvSpPr>
          <p:cNvPr id="281" name="Google Shape;281;p56"/>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1">
  <p:cSld name="CUSTOM_6_1_1">
    <p:bg>
      <p:bgPr>
        <a:solidFill>
          <a:schemeClr val="lt2"/>
        </a:solidFill>
      </p:bgPr>
    </p:bg>
    <p:spTree>
      <p:nvGrpSpPr>
        <p:cNvPr id="282" name="Shape 282"/>
        <p:cNvGrpSpPr/>
        <p:nvPr/>
      </p:nvGrpSpPr>
      <p:grpSpPr>
        <a:xfrm>
          <a:off x="0" y="0"/>
          <a:ext cx="0" cy="0"/>
          <a:chOff x="0" y="0"/>
          <a:chExt cx="0" cy="0"/>
        </a:xfrm>
      </p:grpSpPr>
      <p:sp>
        <p:nvSpPr>
          <p:cNvPr id="283" name="Google Shape;283;p57"/>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3000"/>
              <a:buAutoNum type="arabicPeriod"/>
              <a:defRPr b="1" sz="1800">
                <a:solidFill>
                  <a:schemeClr val="lt1"/>
                </a:solidFill>
              </a:defRPr>
            </a:lvl1pPr>
            <a:lvl2pPr lvl="1">
              <a:spcBef>
                <a:spcPts val="0"/>
              </a:spcBef>
              <a:spcAft>
                <a:spcPts val="0"/>
              </a:spcAft>
              <a:buSzPts val="3600"/>
              <a:buAutoNum type="alphaLcPeriod"/>
              <a:defRPr/>
            </a:lvl2pPr>
            <a:lvl3pPr lvl="2">
              <a:spcBef>
                <a:spcPts val="0"/>
              </a:spcBef>
              <a:spcAft>
                <a:spcPts val="0"/>
              </a:spcAft>
              <a:buSzPts val="3600"/>
              <a:buAutoNum type="romanLcPeriod"/>
              <a:defRPr/>
            </a:lvl3pPr>
            <a:lvl4pPr lvl="3">
              <a:spcBef>
                <a:spcPts val="0"/>
              </a:spcBef>
              <a:spcAft>
                <a:spcPts val="0"/>
              </a:spcAft>
              <a:buSzPts val="3600"/>
              <a:buAutoNum type="arabicPeriod"/>
              <a:defRPr/>
            </a:lvl4pPr>
            <a:lvl5pPr lvl="4">
              <a:spcBef>
                <a:spcPts val="0"/>
              </a:spcBef>
              <a:spcAft>
                <a:spcPts val="0"/>
              </a:spcAft>
              <a:buSzPts val="3600"/>
              <a:buAutoNum type="alphaLcPeriod"/>
              <a:defRPr/>
            </a:lvl5pPr>
            <a:lvl6pPr lvl="5">
              <a:spcBef>
                <a:spcPts val="0"/>
              </a:spcBef>
              <a:spcAft>
                <a:spcPts val="0"/>
              </a:spcAft>
              <a:buSzPts val="3600"/>
              <a:buAutoNum type="romanLcPeriod"/>
              <a:defRPr/>
            </a:lvl6pPr>
            <a:lvl7pPr lvl="6">
              <a:spcBef>
                <a:spcPts val="0"/>
              </a:spcBef>
              <a:spcAft>
                <a:spcPts val="0"/>
              </a:spcAft>
              <a:buSzPts val="3600"/>
              <a:buAutoNum type="arabicPeriod"/>
              <a:defRPr/>
            </a:lvl7pPr>
            <a:lvl8pPr lvl="7">
              <a:spcBef>
                <a:spcPts val="0"/>
              </a:spcBef>
              <a:spcAft>
                <a:spcPts val="0"/>
              </a:spcAft>
              <a:buSzPts val="3600"/>
              <a:buAutoNum type="alphaLcPeriod"/>
              <a:defRPr/>
            </a:lvl8pPr>
            <a:lvl9pPr lvl="8">
              <a:spcBef>
                <a:spcPts val="0"/>
              </a:spcBef>
              <a:spcAft>
                <a:spcPts val="0"/>
              </a:spcAft>
              <a:buSzPts val="3600"/>
              <a:buAutoNum type="romanLcPeriod"/>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284" name="Shape 284"/>
        <p:cNvGrpSpPr/>
        <p:nvPr/>
      </p:nvGrpSpPr>
      <p:grpSpPr>
        <a:xfrm>
          <a:off x="0" y="0"/>
          <a:ext cx="0" cy="0"/>
          <a:chOff x="0" y="0"/>
          <a:chExt cx="0" cy="0"/>
        </a:xfrm>
      </p:grpSpPr>
      <p:sp>
        <p:nvSpPr>
          <p:cNvPr id="285" name="Google Shape;285;p5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2">
    <p:spTree>
      <p:nvGrpSpPr>
        <p:cNvPr id="286" name="Shape 286"/>
        <p:cNvGrpSpPr/>
        <p:nvPr/>
      </p:nvGrpSpPr>
      <p:grpSpPr>
        <a:xfrm>
          <a:off x="0" y="0"/>
          <a:ext cx="0" cy="0"/>
          <a:chOff x="0" y="0"/>
          <a:chExt cx="0" cy="0"/>
        </a:xfrm>
      </p:grpSpPr>
      <p:sp>
        <p:nvSpPr>
          <p:cNvPr id="287" name="Google Shape;287;p59"/>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88" name="Google Shape;288;p59"/>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1">
  <p:cSld name="Title + Body_1">
    <p:spTree>
      <p:nvGrpSpPr>
        <p:cNvPr id="289" name="Shape 289"/>
        <p:cNvGrpSpPr/>
        <p:nvPr/>
      </p:nvGrpSpPr>
      <p:grpSpPr>
        <a:xfrm>
          <a:off x="0" y="0"/>
          <a:ext cx="0" cy="0"/>
          <a:chOff x="0" y="0"/>
          <a:chExt cx="0" cy="0"/>
        </a:xfrm>
      </p:grpSpPr>
      <p:sp>
        <p:nvSpPr>
          <p:cNvPr id="290" name="Google Shape;290;p60"/>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91" name="Google Shape;291;p60"/>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92" name="Google Shape;292;p60"/>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33" name="Shape 33"/>
        <p:cNvGrpSpPr/>
        <p:nvPr/>
      </p:nvGrpSpPr>
      <p:grpSpPr>
        <a:xfrm>
          <a:off x="0" y="0"/>
          <a:ext cx="0" cy="0"/>
          <a:chOff x="0" y="0"/>
          <a:chExt cx="0" cy="0"/>
        </a:xfrm>
      </p:grpSpPr>
      <p:sp>
        <p:nvSpPr>
          <p:cNvPr id="34" name="Google Shape;34;p7"/>
          <p:cNvSpPr txBox="1"/>
          <p:nvPr>
            <p:ph idx="1" type="body"/>
          </p:nvPr>
        </p:nvSpPr>
        <p:spPr>
          <a:xfrm>
            <a:off x="4572000" y="1524425"/>
            <a:ext cx="36501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5" name="Google Shape;35;p7"/>
          <p:cNvSpPr txBox="1"/>
          <p:nvPr>
            <p:ph idx="2" type="body"/>
          </p:nvPr>
        </p:nvSpPr>
        <p:spPr>
          <a:xfrm>
            <a:off x="457200" y="1524425"/>
            <a:ext cx="36501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36" name="Google Shape;36;p7"/>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guide id="2" pos="2587">
          <p15:clr>
            <a:srgbClr val="E46962"/>
          </p15:clr>
        </p15:guide>
        <p15:guide id="3" pos="2880">
          <p15:clr>
            <a:srgbClr val="E46962"/>
          </p15:clr>
        </p15:guide>
        <p15:guide id="4" pos="5179">
          <p15:clr>
            <a:srgbClr val="E46962"/>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1">
  <p:cSld name="ONE_COLUMN_TEXT_1">
    <p:spTree>
      <p:nvGrpSpPr>
        <p:cNvPr id="293" name="Shape 293"/>
        <p:cNvGrpSpPr/>
        <p:nvPr/>
      </p:nvGrpSpPr>
      <p:grpSpPr>
        <a:xfrm>
          <a:off x="0" y="0"/>
          <a:ext cx="0" cy="0"/>
          <a:chOff x="0" y="0"/>
          <a:chExt cx="0" cy="0"/>
        </a:xfrm>
      </p:grpSpPr>
      <p:sp>
        <p:nvSpPr>
          <p:cNvPr id="294" name="Google Shape;294;p61"/>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95" name="Google Shape;295;p61"/>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296" name="Shape 296"/>
        <p:cNvGrpSpPr/>
        <p:nvPr/>
      </p:nvGrpSpPr>
      <p:grpSpPr>
        <a:xfrm>
          <a:off x="0" y="0"/>
          <a:ext cx="0" cy="0"/>
          <a:chOff x="0" y="0"/>
          <a:chExt cx="0" cy="0"/>
        </a:xfrm>
      </p:grpSpPr>
      <p:sp>
        <p:nvSpPr>
          <p:cNvPr id="297" name="Google Shape;297;p62"/>
          <p:cNvSpPr/>
          <p:nvPr>
            <p:ph idx="2" type="pic"/>
          </p:nvPr>
        </p:nvSpPr>
        <p:spPr>
          <a:xfrm>
            <a:off x="4572000" y="91667"/>
            <a:ext cx="4495800" cy="5531700"/>
          </a:xfrm>
          <a:prstGeom prst="roundRect">
            <a:avLst>
              <a:gd fmla="val 16667" name="adj"/>
            </a:avLst>
          </a:prstGeom>
          <a:noFill/>
          <a:ln>
            <a:noFill/>
          </a:ln>
        </p:spPr>
      </p:sp>
      <p:sp>
        <p:nvSpPr>
          <p:cNvPr id="298" name="Google Shape;298;p62"/>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99" name="Google Shape;299;p62"/>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00" name="Google Shape;300;p62"/>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1">
  <p:cSld name="Title + Body 1_1">
    <p:spTree>
      <p:nvGrpSpPr>
        <p:cNvPr id="301" name="Shape 301"/>
        <p:cNvGrpSpPr/>
        <p:nvPr/>
      </p:nvGrpSpPr>
      <p:grpSpPr>
        <a:xfrm>
          <a:off x="0" y="0"/>
          <a:ext cx="0" cy="0"/>
          <a:chOff x="0" y="0"/>
          <a:chExt cx="0" cy="0"/>
        </a:xfrm>
      </p:grpSpPr>
      <p:sp>
        <p:nvSpPr>
          <p:cNvPr id="302" name="Google Shape;302;p63"/>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303" name="Google Shape;303;p63"/>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04" name="Google Shape;304;p63"/>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05" name="Google Shape;305;p63"/>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306" name="Shape 306"/>
        <p:cNvGrpSpPr/>
        <p:nvPr/>
      </p:nvGrpSpPr>
      <p:grpSpPr>
        <a:xfrm>
          <a:off x="0" y="0"/>
          <a:ext cx="0" cy="0"/>
          <a:chOff x="0" y="0"/>
          <a:chExt cx="0" cy="0"/>
        </a:xfrm>
      </p:grpSpPr>
      <p:sp>
        <p:nvSpPr>
          <p:cNvPr id="307" name="Google Shape;307;p64"/>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308" name="Google Shape;308;p64"/>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8">
    <p:spTree>
      <p:nvGrpSpPr>
        <p:cNvPr id="309" name="Shape 309"/>
        <p:cNvGrpSpPr/>
        <p:nvPr/>
      </p:nvGrpSpPr>
      <p:grpSpPr>
        <a:xfrm>
          <a:off x="0" y="0"/>
          <a:ext cx="0" cy="0"/>
          <a:chOff x="0" y="0"/>
          <a:chExt cx="0" cy="0"/>
        </a:xfrm>
      </p:grpSpPr>
      <p:sp>
        <p:nvSpPr>
          <p:cNvPr id="310" name="Google Shape;310;p6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311" name="Shape 311"/>
        <p:cNvGrpSpPr/>
        <p:nvPr/>
      </p:nvGrpSpPr>
      <p:grpSpPr>
        <a:xfrm>
          <a:off x="0" y="0"/>
          <a:ext cx="0" cy="0"/>
          <a:chOff x="0" y="0"/>
          <a:chExt cx="0" cy="0"/>
        </a:xfrm>
      </p:grpSpPr>
      <p:sp>
        <p:nvSpPr>
          <p:cNvPr id="312" name="Google Shape;312;p66"/>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313" name="Google Shape;313;p66"/>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314" name="Google Shape;314;p66"/>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1">
  <p:cSld name="Sub header, one column">
    <p:spTree>
      <p:nvGrpSpPr>
        <p:cNvPr id="315" name="Shape 315"/>
        <p:cNvGrpSpPr/>
        <p:nvPr/>
      </p:nvGrpSpPr>
      <p:grpSpPr>
        <a:xfrm>
          <a:off x="0" y="0"/>
          <a:ext cx="0" cy="0"/>
          <a:chOff x="0" y="0"/>
          <a:chExt cx="0" cy="0"/>
        </a:xfrm>
      </p:grpSpPr>
      <p:sp>
        <p:nvSpPr>
          <p:cNvPr id="316" name="Google Shape;316;p67"/>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317" name="Google Shape;317;p67"/>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318" name="Google Shape;318;p67"/>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319" name="Google Shape;319;p67"/>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320" name="Shape 320"/>
        <p:cNvGrpSpPr/>
        <p:nvPr/>
      </p:nvGrpSpPr>
      <p:grpSpPr>
        <a:xfrm>
          <a:off x="0" y="0"/>
          <a:ext cx="0" cy="0"/>
          <a:chOff x="0" y="0"/>
          <a:chExt cx="0" cy="0"/>
        </a:xfrm>
      </p:grpSpPr>
      <p:sp>
        <p:nvSpPr>
          <p:cNvPr id="321" name="Google Shape;321;p68"/>
          <p:cNvSpPr txBox="1"/>
          <p:nvPr>
            <p:ph idx="12" type="sldNum"/>
          </p:nvPr>
        </p:nvSpPr>
        <p:spPr>
          <a:xfrm>
            <a:off x="8572500" y="5080004"/>
            <a:ext cx="571500" cy="6351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22" name="Google Shape;322;p68"/>
          <p:cNvSpPr/>
          <p:nvPr>
            <p:ph idx="2" type="pic"/>
          </p:nvPr>
        </p:nvSpPr>
        <p:spPr>
          <a:xfrm>
            <a:off x="0" y="0"/>
            <a:ext cx="9144000" cy="2814900"/>
          </a:xfrm>
          <a:prstGeom prst="roundRect">
            <a:avLst>
              <a:gd fmla="val 1254" name="adj"/>
            </a:avLst>
          </a:prstGeom>
          <a:noFill/>
          <a:ln>
            <a:noFill/>
          </a:ln>
        </p:spPr>
      </p:sp>
      <p:sp>
        <p:nvSpPr>
          <p:cNvPr id="323" name="Google Shape;323;p68"/>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324" name="Google Shape;324;p68"/>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25" name="Google Shape;325;p68"/>
          <p:cNvSpPr txBox="1"/>
          <p:nvPr>
            <p:ph idx="3" type="body"/>
          </p:nvPr>
        </p:nvSpPr>
        <p:spPr>
          <a:xfrm>
            <a:off x="4581600" y="2815000"/>
            <a:ext cx="4105200" cy="23919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2">
  <p:cSld name="TITLE_AND_BODY_3_2">
    <p:spTree>
      <p:nvGrpSpPr>
        <p:cNvPr id="326" name="Shape 326"/>
        <p:cNvGrpSpPr/>
        <p:nvPr/>
      </p:nvGrpSpPr>
      <p:grpSpPr>
        <a:xfrm>
          <a:off x="0" y="0"/>
          <a:ext cx="0" cy="0"/>
          <a:chOff x="0" y="0"/>
          <a:chExt cx="0" cy="0"/>
        </a:xfrm>
      </p:grpSpPr>
      <p:sp>
        <p:nvSpPr>
          <p:cNvPr id="327" name="Google Shape;327;p69"/>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28" name="Google Shape;328;p69"/>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329" name="Google Shape;329;p69"/>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2">
  <p:cSld name="ONE_COLUMN_TEXT_2">
    <p:spTree>
      <p:nvGrpSpPr>
        <p:cNvPr id="330" name="Shape 330"/>
        <p:cNvGrpSpPr/>
        <p:nvPr/>
      </p:nvGrpSpPr>
      <p:grpSpPr>
        <a:xfrm>
          <a:off x="0" y="0"/>
          <a:ext cx="0" cy="0"/>
          <a:chOff x="0" y="0"/>
          <a:chExt cx="0" cy="0"/>
        </a:xfrm>
      </p:grpSpPr>
      <p:sp>
        <p:nvSpPr>
          <p:cNvPr id="331" name="Google Shape;331;p70"/>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332" name="Google Shape;332;p70"/>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8"/>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2">
  <p:cSld name="Title + Body 1_2">
    <p:spTree>
      <p:nvGrpSpPr>
        <p:cNvPr id="333" name="Shape 333"/>
        <p:cNvGrpSpPr/>
        <p:nvPr/>
      </p:nvGrpSpPr>
      <p:grpSpPr>
        <a:xfrm>
          <a:off x="0" y="0"/>
          <a:ext cx="0" cy="0"/>
          <a:chOff x="0" y="0"/>
          <a:chExt cx="0" cy="0"/>
        </a:xfrm>
      </p:grpSpPr>
      <p:sp>
        <p:nvSpPr>
          <p:cNvPr id="334" name="Google Shape;334;p71"/>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335" name="Google Shape;335;p71"/>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36" name="Google Shape;336;p71"/>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337" name="Google Shape;337;p71"/>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1">
  <p:cSld name="Sub header, two columns">
    <p:spTree>
      <p:nvGrpSpPr>
        <p:cNvPr id="338" name="Shape 338"/>
        <p:cNvGrpSpPr/>
        <p:nvPr/>
      </p:nvGrpSpPr>
      <p:grpSpPr>
        <a:xfrm>
          <a:off x="0" y="0"/>
          <a:ext cx="0" cy="0"/>
          <a:chOff x="0" y="0"/>
          <a:chExt cx="0" cy="0"/>
        </a:xfrm>
      </p:grpSpPr>
      <p:sp>
        <p:nvSpPr>
          <p:cNvPr id="339" name="Google Shape;339;p72"/>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40" name="Google Shape;340;p72"/>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341" name="Google Shape;341;p72"/>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342" name="Google Shape;342;p72"/>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343" name="Google Shape;343;p72"/>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344" name="Google Shape;344;p72"/>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345" name="Shape 345"/>
        <p:cNvGrpSpPr/>
        <p:nvPr/>
      </p:nvGrpSpPr>
      <p:grpSpPr>
        <a:xfrm>
          <a:off x="0" y="0"/>
          <a:ext cx="0" cy="0"/>
          <a:chOff x="0" y="0"/>
          <a:chExt cx="0" cy="0"/>
        </a:xfrm>
      </p:grpSpPr>
      <p:sp>
        <p:nvSpPr>
          <p:cNvPr id="346" name="Google Shape;346;p73"/>
          <p:cNvSpPr txBox="1"/>
          <p:nvPr>
            <p:ph idx="12" type="sldNum"/>
          </p:nvPr>
        </p:nvSpPr>
        <p:spPr>
          <a:xfrm>
            <a:off x="8572500" y="5080004"/>
            <a:ext cx="571500" cy="6351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47" name="Google Shape;347;p73"/>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348" name="Shape 348"/>
        <p:cNvGrpSpPr/>
        <p:nvPr/>
      </p:nvGrpSpPr>
      <p:grpSpPr>
        <a:xfrm>
          <a:off x="0" y="0"/>
          <a:ext cx="0" cy="0"/>
          <a:chOff x="0" y="0"/>
          <a:chExt cx="0" cy="0"/>
        </a:xfrm>
      </p:grpSpPr>
      <p:sp>
        <p:nvSpPr>
          <p:cNvPr id="349" name="Google Shape;349;p74"/>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0">
    <p:spTree>
      <p:nvGrpSpPr>
        <p:cNvPr id="350" name="Shape 350"/>
        <p:cNvGrpSpPr/>
        <p:nvPr/>
      </p:nvGrpSpPr>
      <p:grpSpPr>
        <a:xfrm>
          <a:off x="0" y="0"/>
          <a:ext cx="0" cy="0"/>
          <a:chOff x="0" y="0"/>
          <a:chExt cx="0" cy="0"/>
        </a:xfrm>
      </p:grpSpPr>
      <p:sp>
        <p:nvSpPr>
          <p:cNvPr id="351" name="Google Shape;351;p7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3">
  <p:cSld name="Title + Body 1_3">
    <p:spTree>
      <p:nvGrpSpPr>
        <p:cNvPr id="352" name="Shape 352"/>
        <p:cNvGrpSpPr/>
        <p:nvPr/>
      </p:nvGrpSpPr>
      <p:grpSpPr>
        <a:xfrm>
          <a:off x="0" y="0"/>
          <a:ext cx="0" cy="0"/>
          <a:chOff x="0" y="0"/>
          <a:chExt cx="0" cy="0"/>
        </a:xfrm>
      </p:grpSpPr>
      <p:sp>
        <p:nvSpPr>
          <p:cNvPr id="353" name="Google Shape;353;p76"/>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354" name="Google Shape;354;p76"/>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55" name="Google Shape;355;p76"/>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56" name="Google Shape;356;p76"/>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4">
  <p:cSld name="Title + Body 1_4">
    <p:spTree>
      <p:nvGrpSpPr>
        <p:cNvPr id="357" name="Shape 357"/>
        <p:cNvGrpSpPr/>
        <p:nvPr/>
      </p:nvGrpSpPr>
      <p:grpSpPr>
        <a:xfrm>
          <a:off x="0" y="0"/>
          <a:ext cx="0" cy="0"/>
          <a:chOff x="0" y="0"/>
          <a:chExt cx="0" cy="0"/>
        </a:xfrm>
      </p:grpSpPr>
      <p:sp>
        <p:nvSpPr>
          <p:cNvPr id="358" name="Google Shape;358;p77"/>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359" name="Google Shape;359;p77"/>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60" name="Google Shape;360;p77"/>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361" name="Google Shape;361;p77"/>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362" name="Shape 362"/>
        <p:cNvGrpSpPr/>
        <p:nvPr/>
      </p:nvGrpSpPr>
      <p:grpSpPr>
        <a:xfrm>
          <a:off x="0" y="0"/>
          <a:ext cx="0" cy="0"/>
          <a:chOff x="0" y="0"/>
          <a:chExt cx="0" cy="0"/>
        </a:xfrm>
      </p:grpSpPr>
      <p:sp>
        <p:nvSpPr>
          <p:cNvPr id="363" name="Google Shape;363;p78"/>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64" name="Google Shape;364;p78"/>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365" name="Google Shape;365;p78"/>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3">
  <p:cSld name="ONE_COLUMN_TEXT_3">
    <p:spTree>
      <p:nvGrpSpPr>
        <p:cNvPr id="366" name="Shape 366"/>
        <p:cNvGrpSpPr/>
        <p:nvPr/>
      </p:nvGrpSpPr>
      <p:grpSpPr>
        <a:xfrm>
          <a:off x="0" y="0"/>
          <a:ext cx="0" cy="0"/>
          <a:chOff x="0" y="0"/>
          <a:chExt cx="0" cy="0"/>
        </a:xfrm>
      </p:grpSpPr>
      <p:sp>
        <p:nvSpPr>
          <p:cNvPr id="367" name="Google Shape;367;p79"/>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368" name="Google Shape;368;p79"/>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1">
    <p:spTree>
      <p:nvGrpSpPr>
        <p:cNvPr id="369" name="Shape 369"/>
        <p:cNvGrpSpPr/>
        <p:nvPr/>
      </p:nvGrpSpPr>
      <p:grpSpPr>
        <a:xfrm>
          <a:off x="0" y="0"/>
          <a:ext cx="0" cy="0"/>
          <a:chOff x="0" y="0"/>
          <a:chExt cx="0" cy="0"/>
        </a:xfrm>
      </p:grpSpPr>
      <p:sp>
        <p:nvSpPr>
          <p:cNvPr id="370" name="Google Shape;370;p8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39" name="Shape 39"/>
        <p:cNvGrpSpPr/>
        <p:nvPr/>
      </p:nvGrpSpPr>
      <p:grpSpPr>
        <a:xfrm>
          <a:off x="0" y="0"/>
          <a:ext cx="0" cy="0"/>
          <a:chOff x="0" y="0"/>
          <a:chExt cx="0" cy="0"/>
        </a:xfrm>
      </p:grpSpPr>
      <p:sp>
        <p:nvSpPr>
          <p:cNvPr id="40" name="Google Shape;40;p9"/>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41" name="Google Shape;41;p9"/>
          <p:cNvSpPr txBox="1"/>
          <p:nvPr>
            <p:ph idx="1" type="body"/>
          </p:nvPr>
        </p:nvSpPr>
        <p:spPr>
          <a:xfrm>
            <a:off x="457200" y="1524425"/>
            <a:ext cx="32046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BLANK_1_1_1_1_2_1">
    <p:spTree>
      <p:nvGrpSpPr>
        <p:cNvPr id="371" name="Shape 371"/>
        <p:cNvGrpSpPr/>
        <p:nvPr/>
      </p:nvGrpSpPr>
      <p:grpSpPr>
        <a:xfrm>
          <a:off x="0" y="0"/>
          <a:ext cx="0" cy="0"/>
          <a:chOff x="0" y="0"/>
          <a:chExt cx="0" cy="0"/>
        </a:xfrm>
      </p:grpSpPr>
      <p:sp>
        <p:nvSpPr>
          <p:cNvPr id="372" name="Google Shape;372;p81"/>
          <p:cNvSpPr txBox="1"/>
          <p:nvPr>
            <p:ph type="title"/>
          </p:nvPr>
        </p:nvSpPr>
        <p:spPr>
          <a:xfrm>
            <a:off x="284850" y="317667"/>
            <a:ext cx="6423900" cy="6531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lvl1pPr>
            <a:lvl2pPr lvl="1">
              <a:lnSpc>
                <a:spcPct val="85000"/>
              </a:lnSpc>
              <a:spcBef>
                <a:spcPts val="0"/>
              </a:spcBef>
              <a:spcAft>
                <a:spcPts val="0"/>
              </a:spcAft>
              <a:buNone/>
              <a:defRPr sz="3600"/>
            </a:lvl2pPr>
            <a:lvl3pPr lvl="2">
              <a:lnSpc>
                <a:spcPct val="85000"/>
              </a:lnSpc>
              <a:spcBef>
                <a:spcPts val="0"/>
              </a:spcBef>
              <a:spcAft>
                <a:spcPts val="0"/>
              </a:spcAft>
              <a:buNone/>
              <a:defRPr sz="3600"/>
            </a:lvl3pPr>
            <a:lvl4pPr lvl="3">
              <a:lnSpc>
                <a:spcPct val="85000"/>
              </a:lnSpc>
              <a:spcBef>
                <a:spcPts val="0"/>
              </a:spcBef>
              <a:spcAft>
                <a:spcPts val="0"/>
              </a:spcAft>
              <a:buNone/>
              <a:defRPr sz="3600"/>
            </a:lvl4pPr>
            <a:lvl5pPr lvl="4">
              <a:lnSpc>
                <a:spcPct val="85000"/>
              </a:lnSpc>
              <a:spcBef>
                <a:spcPts val="0"/>
              </a:spcBef>
              <a:spcAft>
                <a:spcPts val="0"/>
              </a:spcAft>
              <a:buNone/>
              <a:defRPr sz="3600"/>
            </a:lvl5pPr>
            <a:lvl6pPr lvl="5">
              <a:lnSpc>
                <a:spcPct val="85000"/>
              </a:lnSpc>
              <a:spcBef>
                <a:spcPts val="0"/>
              </a:spcBef>
              <a:spcAft>
                <a:spcPts val="0"/>
              </a:spcAft>
              <a:buNone/>
              <a:defRPr sz="3600"/>
            </a:lvl6pPr>
            <a:lvl7pPr lvl="6">
              <a:lnSpc>
                <a:spcPct val="85000"/>
              </a:lnSpc>
              <a:spcBef>
                <a:spcPts val="0"/>
              </a:spcBef>
              <a:spcAft>
                <a:spcPts val="0"/>
              </a:spcAft>
              <a:buNone/>
              <a:defRPr sz="3600"/>
            </a:lvl7pPr>
            <a:lvl8pPr lvl="7">
              <a:lnSpc>
                <a:spcPct val="85000"/>
              </a:lnSpc>
              <a:spcBef>
                <a:spcPts val="0"/>
              </a:spcBef>
              <a:spcAft>
                <a:spcPts val="0"/>
              </a:spcAft>
              <a:buNone/>
              <a:defRPr sz="3600"/>
            </a:lvl8pPr>
            <a:lvl9pPr lvl="8">
              <a:lnSpc>
                <a:spcPct val="85000"/>
              </a:lnSpc>
              <a:spcBef>
                <a:spcPts val="0"/>
              </a:spcBef>
              <a:spcAft>
                <a:spcPts val="0"/>
              </a:spcAft>
              <a:buNone/>
              <a:defRPr sz="3600"/>
            </a:lvl9pPr>
          </a:lstStyle>
          <a:p/>
        </p:txBody>
      </p:sp>
      <p:sp>
        <p:nvSpPr>
          <p:cNvPr id="373" name="Google Shape;373;p81"/>
          <p:cNvSpPr txBox="1"/>
          <p:nvPr>
            <p:ph idx="12" type="sldNum"/>
          </p:nvPr>
        </p:nvSpPr>
        <p:spPr>
          <a:xfrm>
            <a:off x="8308150" y="5313473"/>
            <a:ext cx="548700" cy="84600"/>
          </a:xfrm>
          <a:prstGeom prst="rect">
            <a:avLst/>
          </a:prstGeom>
          <a:noFill/>
          <a:ln>
            <a:noFill/>
          </a:ln>
        </p:spPr>
        <p:txBody>
          <a:bodyPr anchorCtr="0" anchor="ctr" bIns="91425" lIns="91425" spcFirstLastPara="1" rIns="91425" wrap="square" tIns="91425">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indent="0" lvl="0" marL="0" rtl="0" algn="r">
              <a:spcBef>
                <a:spcPts val="0"/>
              </a:spcBef>
              <a:spcAft>
                <a:spcPts val="0"/>
              </a:spcAft>
              <a:buNone/>
            </a:pPr>
            <a:fld id="{00000000-1234-1234-1234-123412341234}" type="slidenum">
              <a:rPr lang="en"/>
              <a:t>‹#›</a:t>
            </a:fld>
            <a:endParaRPr/>
          </a:p>
        </p:txBody>
      </p:sp>
      <p:sp>
        <p:nvSpPr>
          <p:cNvPr id="374" name="Google Shape;374;p81"/>
          <p:cNvSpPr txBox="1"/>
          <p:nvPr>
            <p:ph idx="2" type="title"/>
          </p:nvPr>
        </p:nvSpPr>
        <p:spPr>
          <a:xfrm>
            <a:off x="4629750" y="5309972"/>
            <a:ext cx="1328400" cy="84600"/>
          </a:xfrm>
          <a:prstGeom prst="rect">
            <a:avLst/>
          </a:prstGeom>
        </p:spPr>
        <p:txBody>
          <a:bodyPr anchorCtr="0" anchor="ctr" bIns="0" lIns="0" spcFirstLastPara="1" rIns="0" wrap="square" tIns="0">
            <a:spAutoFit/>
          </a:bodyPr>
          <a:lstStyle>
            <a:lvl1pPr lvl="0">
              <a:spcBef>
                <a:spcPts val="0"/>
              </a:spcBef>
              <a:spcAft>
                <a:spcPts val="0"/>
              </a:spcAft>
              <a:buSzPts val="600"/>
              <a:buFont typeface="Inter"/>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5" name="Google Shape;375;p81"/>
          <p:cNvSpPr txBox="1"/>
          <p:nvPr>
            <p:ph idx="3" type="title"/>
          </p:nvPr>
        </p:nvSpPr>
        <p:spPr>
          <a:xfrm>
            <a:off x="6086100" y="5309972"/>
            <a:ext cx="1328400" cy="84600"/>
          </a:xfrm>
          <a:prstGeom prst="rect">
            <a:avLst/>
          </a:prstGeom>
        </p:spPr>
        <p:txBody>
          <a:bodyPr anchorCtr="0" anchor="ctr" bIns="0" lIns="0" spcFirstLastPara="1" rIns="0" wrap="square" tIns="0">
            <a:spAutoFit/>
          </a:bodyPr>
          <a:lstStyle>
            <a:lvl1pPr lvl="0">
              <a:spcBef>
                <a:spcPts val="0"/>
              </a:spcBef>
              <a:spcAft>
                <a:spcPts val="0"/>
              </a:spcAft>
              <a:buSzPts val="600"/>
              <a:buFont typeface="Inter"/>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376" name="Shape 376"/>
        <p:cNvGrpSpPr/>
        <p:nvPr/>
      </p:nvGrpSpPr>
      <p:grpSpPr>
        <a:xfrm>
          <a:off x="0" y="0"/>
          <a:ext cx="0" cy="0"/>
          <a:chOff x="0" y="0"/>
          <a:chExt cx="0" cy="0"/>
        </a:xfrm>
      </p:grpSpPr>
      <p:sp>
        <p:nvSpPr>
          <p:cNvPr id="377" name="Google Shape;377;p82"/>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378" name="Google Shape;378;p82"/>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2">
    <p:spTree>
      <p:nvGrpSpPr>
        <p:cNvPr id="379" name="Shape 379"/>
        <p:cNvGrpSpPr/>
        <p:nvPr/>
      </p:nvGrpSpPr>
      <p:grpSpPr>
        <a:xfrm>
          <a:off x="0" y="0"/>
          <a:ext cx="0" cy="0"/>
          <a:chOff x="0" y="0"/>
          <a:chExt cx="0" cy="0"/>
        </a:xfrm>
      </p:grpSpPr>
      <p:sp>
        <p:nvSpPr>
          <p:cNvPr id="380" name="Google Shape;380;p83"/>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1">
  <p:cSld name="Chapter title and two columns_1">
    <p:spTree>
      <p:nvGrpSpPr>
        <p:cNvPr id="381" name="Shape 381"/>
        <p:cNvGrpSpPr/>
        <p:nvPr/>
      </p:nvGrpSpPr>
      <p:grpSpPr>
        <a:xfrm>
          <a:off x="0" y="0"/>
          <a:ext cx="0" cy="0"/>
          <a:chOff x="0" y="0"/>
          <a:chExt cx="0" cy="0"/>
        </a:xfrm>
      </p:grpSpPr>
      <p:sp>
        <p:nvSpPr>
          <p:cNvPr id="382" name="Google Shape;382;p84"/>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383" name="Google Shape;383;p84"/>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384" name="Google Shape;384;p84"/>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385" name="Google Shape;385;p84"/>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386" name="Google Shape;386;p84"/>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1">
  <p:cSld name="TITLE_ONLY_6_1">
    <p:spTree>
      <p:nvGrpSpPr>
        <p:cNvPr id="387" name="Shape 387"/>
        <p:cNvGrpSpPr/>
        <p:nvPr/>
      </p:nvGrpSpPr>
      <p:grpSpPr>
        <a:xfrm>
          <a:off x="0" y="0"/>
          <a:ext cx="0" cy="0"/>
          <a:chOff x="0" y="0"/>
          <a:chExt cx="0" cy="0"/>
        </a:xfrm>
      </p:grpSpPr>
      <p:sp>
        <p:nvSpPr>
          <p:cNvPr id="388" name="Google Shape;388;p85"/>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1">
  <p:cSld name="TITLE_ONLY_7_1">
    <p:spTree>
      <p:nvGrpSpPr>
        <p:cNvPr id="389" name="Shape 389"/>
        <p:cNvGrpSpPr/>
        <p:nvPr/>
      </p:nvGrpSpPr>
      <p:grpSpPr>
        <a:xfrm>
          <a:off x="0" y="0"/>
          <a:ext cx="0" cy="0"/>
          <a:chOff x="0" y="0"/>
          <a:chExt cx="0" cy="0"/>
        </a:xfrm>
      </p:grpSpPr>
      <p:sp>
        <p:nvSpPr>
          <p:cNvPr id="390" name="Google Shape;390;p86"/>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1">
  <p:cSld name="Title + Subtitle_1_1">
    <p:spTree>
      <p:nvGrpSpPr>
        <p:cNvPr id="391" name="Shape 391"/>
        <p:cNvGrpSpPr/>
        <p:nvPr/>
      </p:nvGrpSpPr>
      <p:grpSpPr>
        <a:xfrm>
          <a:off x="0" y="0"/>
          <a:ext cx="0" cy="0"/>
          <a:chOff x="0" y="0"/>
          <a:chExt cx="0" cy="0"/>
        </a:xfrm>
      </p:grpSpPr>
      <p:sp>
        <p:nvSpPr>
          <p:cNvPr id="392" name="Google Shape;392;p87"/>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93" name="Google Shape;393;p87"/>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8">
    <p:spTree>
      <p:nvGrpSpPr>
        <p:cNvPr id="394" name="Shape 394"/>
        <p:cNvGrpSpPr/>
        <p:nvPr/>
      </p:nvGrpSpPr>
      <p:grpSpPr>
        <a:xfrm>
          <a:off x="0" y="0"/>
          <a:ext cx="0" cy="0"/>
          <a:chOff x="0" y="0"/>
          <a:chExt cx="0" cy="0"/>
        </a:xfrm>
      </p:grpSpPr>
      <p:sp>
        <p:nvSpPr>
          <p:cNvPr id="395" name="Google Shape;395;p8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396" name="Google Shape;396;p88"/>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1">
  <p:cSld name="TITLE_ONLY_4">
    <p:spTree>
      <p:nvGrpSpPr>
        <p:cNvPr id="397" name="Shape 397"/>
        <p:cNvGrpSpPr/>
        <p:nvPr/>
      </p:nvGrpSpPr>
      <p:grpSpPr>
        <a:xfrm>
          <a:off x="0" y="0"/>
          <a:ext cx="0" cy="0"/>
          <a:chOff x="0" y="0"/>
          <a:chExt cx="0" cy="0"/>
        </a:xfrm>
      </p:grpSpPr>
      <p:sp>
        <p:nvSpPr>
          <p:cNvPr id="398" name="Google Shape;398;p89"/>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2">
  <p:cSld name="Chapter title and two columns_2">
    <p:spTree>
      <p:nvGrpSpPr>
        <p:cNvPr id="399" name="Shape 399"/>
        <p:cNvGrpSpPr/>
        <p:nvPr/>
      </p:nvGrpSpPr>
      <p:grpSpPr>
        <a:xfrm>
          <a:off x="0" y="0"/>
          <a:ext cx="0" cy="0"/>
          <a:chOff x="0" y="0"/>
          <a:chExt cx="0" cy="0"/>
        </a:xfrm>
      </p:grpSpPr>
      <p:sp>
        <p:nvSpPr>
          <p:cNvPr id="400" name="Google Shape;400;p90"/>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401" name="Google Shape;401;p90"/>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402" name="Google Shape;402;p90"/>
          <p:cNvSpPr txBox="1"/>
          <p:nvPr>
            <p:ph idx="2"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403" name="Google Shape;403;p90"/>
          <p:cNvSpPr txBox="1"/>
          <p:nvPr>
            <p:ph idx="3"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404" name="Google Shape;404;p90"/>
          <p:cNvSpPr txBox="1"/>
          <p:nvPr>
            <p:ph idx="4"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0"/>
          <p:cNvSpPr txBox="1"/>
          <p:nvPr>
            <p:ph type="title"/>
          </p:nvPr>
        </p:nvSpPr>
        <p:spPr>
          <a:xfrm>
            <a:off x="1378150" y="500167"/>
            <a:ext cx="6387600" cy="4706700"/>
          </a:xfrm>
          <a:prstGeom prst="rect">
            <a:avLst/>
          </a:prstGeom>
        </p:spPr>
        <p:txBody>
          <a:bodyPr anchorCtr="0" anchor="ctr" bIns="0" lIns="0" spcFirstLastPara="1" rIns="0" wrap="square" tIns="0">
            <a:sp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9">
    <p:spTree>
      <p:nvGrpSpPr>
        <p:cNvPr id="405" name="Shape 405"/>
        <p:cNvGrpSpPr/>
        <p:nvPr/>
      </p:nvGrpSpPr>
      <p:grpSpPr>
        <a:xfrm>
          <a:off x="0" y="0"/>
          <a:ext cx="0" cy="0"/>
          <a:chOff x="0" y="0"/>
          <a:chExt cx="0" cy="0"/>
        </a:xfrm>
      </p:grpSpPr>
      <p:sp>
        <p:nvSpPr>
          <p:cNvPr id="406" name="Google Shape;406;p91"/>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407" name="Google Shape;407;p91"/>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11" name="Shape 411"/>
        <p:cNvGrpSpPr/>
        <p:nvPr/>
      </p:nvGrpSpPr>
      <p:grpSpPr>
        <a:xfrm>
          <a:off x="0" y="0"/>
          <a:ext cx="0" cy="0"/>
          <a:chOff x="0" y="0"/>
          <a:chExt cx="0" cy="0"/>
        </a:xfrm>
      </p:grpSpPr>
      <p:pic>
        <p:nvPicPr>
          <p:cNvPr id="412" name="Google Shape;412;p93" title="Mesh Holographic Gradients - Dark Gradient 22.png"/>
          <p:cNvPicPr preferRelativeResize="0"/>
          <p:nvPr/>
        </p:nvPicPr>
        <p:blipFill rotWithShape="1">
          <a:blip r:embed="rId2">
            <a:alphaModFix/>
          </a:blip>
          <a:srcRect b="0" l="0" r="9999" t="0"/>
          <a:stretch/>
        </p:blipFill>
        <p:spPr>
          <a:xfrm>
            <a:off x="0" y="0"/>
            <a:ext cx="9143997" cy="5715000"/>
          </a:xfrm>
          <a:prstGeom prst="rect">
            <a:avLst/>
          </a:prstGeom>
          <a:noFill/>
          <a:ln>
            <a:noFill/>
          </a:ln>
        </p:spPr>
      </p:pic>
      <p:pic>
        <p:nvPicPr>
          <p:cNvPr id="413" name="Google Shape;413;p93"/>
          <p:cNvPicPr preferRelativeResize="0"/>
          <p:nvPr/>
        </p:nvPicPr>
        <p:blipFill rotWithShape="1">
          <a:blip r:embed="rId3">
            <a:alphaModFix/>
          </a:blip>
          <a:srcRect b="0" l="0" r="0" t="0"/>
          <a:stretch/>
        </p:blipFill>
        <p:spPr>
          <a:xfrm>
            <a:off x="457200" y="457209"/>
            <a:ext cx="316413" cy="390600"/>
          </a:xfrm>
          <a:prstGeom prst="rect">
            <a:avLst/>
          </a:prstGeom>
          <a:noFill/>
          <a:ln>
            <a:noFill/>
          </a:ln>
        </p:spPr>
      </p:pic>
      <p:sp>
        <p:nvSpPr>
          <p:cNvPr id="414" name="Google Shape;414;p93"/>
          <p:cNvSpPr/>
          <p:nvPr/>
        </p:nvSpPr>
        <p:spPr>
          <a:xfrm>
            <a:off x="984762" y="561375"/>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415" name="Google Shape;415;p93"/>
          <p:cNvSpPr txBox="1"/>
          <p:nvPr/>
        </p:nvSpPr>
        <p:spPr>
          <a:xfrm>
            <a:off x="8081975" y="49840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accent4"/>
                </a:solidFill>
                <a:latin typeface="Poppins Medium"/>
                <a:ea typeface="Poppins Medium"/>
                <a:cs typeface="Poppins Medium"/>
                <a:sym typeface="Poppins Medium"/>
              </a:rPr>
              <a:t>2025</a:t>
            </a:r>
            <a:endParaRPr sz="1600">
              <a:solidFill>
                <a:schemeClr val="accent4"/>
              </a:solidFill>
              <a:latin typeface="Poppins Medium"/>
              <a:ea typeface="Poppins Medium"/>
              <a:cs typeface="Poppins Medium"/>
              <a:sym typeface="Poppins Medium"/>
            </a:endParaRPr>
          </a:p>
        </p:txBody>
      </p:sp>
      <p:sp>
        <p:nvSpPr>
          <p:cNvPr id="416" name="Google Shape;416;p93"/>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17" name="Google Shape;417;p93"/>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418" name="Shape 418"/>
        <p:cNvGrpSpPr/>
        <p:nvPr/>
      </p:nvGrpSpPr>
      <p:grpSpPr>
        <a:xfrm>
          <a:off x="0" y="0"/>
          <a:ext cx="0" cy="0"/>
          <a:chOff x="0" y="0"/>
          <a:chExt cx="0" cy="0"/>
        </a:xfrm>
      </p:grpSpPr>
      <p:pic>
        <p:nvPicPr>
          <p:cNvPr id="419" name="Google Shape;419;p94" title="Mesh Holographic Gradients - Dark Gradient 22.png"/>
          <p:cNvPicPr preferRelativeResize="0"/>
          <p:nvPr/>
        </p:nvPicPr>
        <p:blipFill rotWithShape="1">
          <a:blip r:embed="rId2">
            <a:alphaModFix/>
          </a:blip>
          <a:srcRect b="0" l="0" r="9999" t="0"/>
          <a:stretch/>
        </p:blipFill>
        <p:spPr>
          <a:xfrm flipH="1" rot="10800000">
            <a:off x="0" y="0"/>
            <a:ext cx="9144003" cy="5715000"/>
          </a:xfrm>
          <a:prstGeom prst="rect">
            <a:avLst/>
          </a:prstGeom>
          <a:noFill/>
          <a:ln>
            <a:noFill/>
          </a:ln>
        </p:spPr>
      </p:pic>
      <p:pic>
        <p:nvPicPr>
          <p:cNvPr id="420" name="Google Shape;420;p94"/>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421" name="Google Shape;421;p94"/>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22" name="Google Shape;422;p94"/>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423" name="Shape 423"/>
        <p:cNvGrpSpPr/>
        <p:nvPr/>
      </p:nvGrpSpPr>
      <p:grpSpPr>
        <a:xfrm>
          <a:off x="0" y="0"/>
          <a:ext cx="0" cy="0"/>
          <a:chOff x="0" y="0"/>
          <a:chExt cx="0" cy="0"/>
        </a:xfrm>
      </p:grpSpPr>
      <p:pic>
        <p:nvPicPr>
          <p:cNvPr id="424" name="Google Shape;424;p95" title="Mesh Holographic Gradients - Dark Gradient 22.png"/>
          <p:cNvPicPr preferRelativeResize="0"/>
          <p:nvPr/>
        </p:nvPicPr>
        <p:blipFill rotWithShape="1">
          <a:blip r:embed="rId2">
            <a:alphaModFix/>
          </a:blip>
          <a:srcRect b="0" l="0" r="9999" t="0"/>
          <a:stretch/>
        </p:blipFill>
        <p:spPr>
          <a:xfrm>
            <a:off x="0" y="0"/>
            <a:ext cx="9144003" cy="5715000"/>
          </a:xfrm>
          <a:prstGeom prst="rect">
            <a:avLst/>
          </a:prstGeom>
          <a:noFill/>
          <a:ln>
            <a:noFill/>
          </a:ln>
        </p:spPr>
      </p:pic>
      <p:sp>
        <p:nvSpPr>
          <p:cNvPr id="425" name="Google Shape;425;p95"/>
          <p:cNvSpPr txBox="1"/>
          <p:nvPr>
            <p:ph type="title"/>
          </p:nvPr>
        </p:nvSpPr>
        <p:spPr>
          <a:xfrm>
            <a:off x="457200" y="4271667"/>
            <a:ext cx="5023800" cy="9354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426" name="Shape 426"/>
        <p:cNvGrpSpPr/>
        <p:nvPr/>
      </p:nvGrpSpPr>
      <p:grpSpPr>
        <a:xfrm>
          <a:off x="0" y="0"/>
          <a:ext cx="0" cy="0"/>
          <a:chOff x="0" y="0"/>
          <a:chExt cx="0" cy="0"/>
        </a:xfrm>
      </p:grpSpPr>
      <p:grpSp>
        <p:nvGrpSpPr>
          <p:cNvPr id="427" name="Google Shape;427;p96"/>
          <p:cNvGrpSpPr/>
          <p:nvPr/>
        </p:nvGrpSpPr>
        <p:grpSpPr>
          <a:xfrm>
            <a:off x="0" y="0"/>
            <a:ext cx="9143998" cy="5714776"/>
            <a:chOff x="0" y="-2"/>
            <a:chExt cx="10973237" cy="6858005"/>
          </a:xfrm>
        </p:grpSpPr>
        <p:pic>
          <p:nvPicPr>
            <p:cNvPr id="428" name="Google Shape;428;p96" title="Break.png"/>
            <p:cNvPicPr preferRelativeResize="0"/>
            <p:nvPr/>
          </p:nvPicPr>
          <p:blipFill rotWithShape="1">
            <a:blip r:embed="rId2">
              <a:alphaModFix/>
            </a:blip>
            <a:srcRect b="0" l="0" r="9999" t="0"/>
            <a:stretch/>
          </p:blipFill>
          <p:spPr>
            <a:xfrm>
              <a:off x="0" y="-2"/>
              <a:ext cx="10973237" cy="6858005"/>
            </a:xfrm>
            <a:prstGeom prst="rect">
              <a:avLst/>
            </a:prstGeom>
            <a:noFill/>
            <a:ln>
              <a:noFill/>
            </a:ln>
          </p:spPr>
        </p:pic>
        <p:pic>
          <p:nvPicPr>
            <p:cNvPr id="429" name="Google Shape;429;p96" title="Shapes01.png"/>
            <p:cNvPicPr preferRelativeResize="0"/>
            <p:nvPr/>
          </p:nvPicPr>
          <p:blipFill rotWithShape="1">
            <a:blip r:embed="rId3">
              <a:alphaModFix amt="64000"/>
            </a:blip>
            <a:srcRect b="0" l="0" r="9999" t="0"/>
            <a:stretch/>
          </p:blipFill>
          <p:spPr>
            <a:xfrm>
              <a:off x="0" y="-2"/>
              <a:ext cx="10973237" cy="6858005"/>
            </a:xfrm>
            <a:prstGeom prst="rect">
              <a:avLst/>
            </a:prstGeom>
            <a:noFill/>
            <a:ln>
              <a:noFill/>
            </a:ln>
          </p:spPr>
        </p:pic>
      </p:grpSp>
      <p:sp>
        <p:nvSpPr>
          <p:cNvPr id="430" name="Google Shape;430;p96"/>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431" name="Google Shape;431;p96"/>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432" name="Google Shape;432;p96"/>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3" name="Shape 433"/>
        <p:cNvGrpSpPr/>
        <p:nvPr/>
      </p:nvGrpSpPr>
      <p:grpSpPr>
        <a:xfrm>
          <a:off x="0" y="0"/>
          <a:ext cx="0" cy="0"/>
          <a:chOff x="0" y="0"/>
          <a:chExt cx="0" cy="0"/>
        </a:xfrm>
      </p:grpSpPr>
      <p:sp>
        <p:nvSpPr>
          <p:cNvPr id="434" name="Google Shape;434;p97"/>
          <p:cNvSpPr txBox="1"/>
          <p:nvPr>
            <p:ph idx="1" type="body"/>
          </p:nvPr>
        </p:nvSpPr>
        <p:spPr>
          <a:xfrm>
            <a:off x="457200" y="1524425"/>
            <a:ext cx="36501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435" name="Google Shape;435;p97"/>
          <p:cNvSpPr txBox="1"/>
          <p:nvPr>
            <p:ph type="title"/>
          </p:nvPr>
        </p:nvSpPr>
        <p:spPr>
          <a:xfrm>
            <a:off x="457200" y="457200"/>
            <a:ext cx="3650100" cy="10671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436" name="Shape 436"/>
        <p:cNvGrpSpPr/>
        <p:nvPr/>
      </p:nvGrpSpPr>
      <p:grpSpPr>
        <a:xfrm>
          <a:off x="0" y="0"/>
          <a:ext cx="0" cy="0"/>
          <a:chOff x="0" y="0"/>
          <a:chExt cx="0" cy="0"/>
        </a:xfrm>
      </p:grpSpPr>
      <p:sp>
        <p:nvSpPr>
          <p:cNvPr id="437" name="Google Shape;437;p98"/>
          <p:cNvSpPr txBox="1"/>
          <p:nvPr>
            <p:ph idx="1" type="body"/>
          </p:nvPr>
        </p:nvSpPr>
        <p:spPr>
          <a:xfrm>
            <a:off x="4572000" y="1524425"/>
            <a:ext cx="36501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438" name="Google Shape;438;p98"/>
          <p:cNvSpPr txBox="1"/>
          <p:nvPr>
            <p:ph idx="2" type="body"/>
          </p:nvPr>
        </p:nvSpPr>
        <p:spPr>
          <a:xfrm>
            <a:off x="457200" y="1524425"/>
            <a:ext cx="36501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439" name="Google Shape;439;p98"/>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guide id="2" pos="2587">
          <p15:clr>
            <a:srgbClr val="E46962"/>
          </p15:clr>
        </p15:guide>
        <p15:guide id="3" pos="2880">
          <p15:clr>
            <a:srgbClr val="E46962"/>
          </p15:clr>
        </p15:guide>
        <p15:guide id="4" pos="5179">
          <p15:clr>
            <a:srgbClr val="E46962"/>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0" name="Shape 440"/>
        <p:cNvGrpSpPr/>
        <p:nvPr/>
      </p:nvGrpSpPr>
      <p:grpSpPr>
        <a:xfrm>
          <a:off x="0" y="0"/>
          <a:ext cx="0" cy="0"/>
          <a:chOff x="0" y="0"/>
          <a:chExt cx="0" cy="0"/>
        </a:xfrm>
      </p:grpSpPr>
      <p:sp>
        <p:nvSpPr>
          <p:cNvPr id="441" name="Google Shape;441;p99"/>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442" name="Shape 442"/>
        <p:cNvGrpSpPr/>
        <p:nvPr/>
      </p:nvGrpSpPr>
      <p:grpSpPr>
        <a:xfrm>
          <a:off x="0" y="0"/>
          <a:ext cx="0" cy="0"/>
          <a:chOff x="0" y="0"/>
          <a:chExt cx="0" cy="0"/>
        </a:xfrm>
      </p:grpSpPr>
      <p:sp>
        <p:nvSpPr>
          <p:cNvPr id="443" name="Google Shape;443;p100"/>
          <p:cNvSpPr txBox="1"/>
          <p:nvPr>
            <p:ph idx="1" type="body"/>
          </p:nvPr>
        </p:nvSpPr>
        <p:spPr>
          <a:xfrm>
            <a:off x="457200" y="1524425"/>
            <a:ext cx="32046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444" name="Google Shape;444;p100"/>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45" name="Shape 445"/>
        <p:cNvGrpSpPr/>
        <p:nvPr/>
      </p:nvGrpSpPr>
      <p:grpSpPr>
        <a:xfrm>
          <a:off x="0" y="0"/>
          <a:ext cx="0" cy="0"/>
          <a:chOff x="0" y="0"/>
          <a:chExt cx="0" cy="0"/>
        </a:xfrm>
      </p:grpSpPr>
      <p:sp>
        <p:nvSpPr>
          <p:cNvPr id="446" name="Google Shape;446;p101"/>
          <p:cNvSpPr txBox="1"/>
          <p:nvPr>
            <p:ph type="title"/>
          </p:nvPr>
        </p:nvSpPr>
        <p:spPr>
          <a:xfrm>
            <a:off x="1378150" y="500167"/>
            <a:ext cx="6387600" cy="47067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42" Type="http://schemas.openxmlformats.org/officeDocument/2006/relationships/slideLayout" Target="../slideLayouts/slideLayout42.xml"/><Relationship Id="rId86" Type="http://schemas.openxmlformats.org/officeDocument/2006/relationships/slideLayout" Target="../slideLayouts/slideLayout86.xml"/><Relationship Id="rId41" Type="http://schemas.openxmlformats.org/officeDocument/2006/relationships/slideLayout" Target="../slideLayouts/slideLayout41.xml"/><Relationship Id="rId85" Type="http://schemas.openxmlformats.org/officeDocument/2006/relationships/slideLayout" Target="../slideLayouts/slideLayout85.xml"/><Relationship Id="rId44" Type="http://schemas.openxmlformats.org/officeDocument/2006/relationships/slideLayout" Target="../slideLayouts/slideLayout44.xml"/><Relationship Id="rId88" Type="http://schemas.openxmlformats.org/officeDocument/2006/relationships/slideLayout" Target="../slideLayouts/slideLayout88.xml"/><Relationship Id="rId43" Type="http://schemas.openxmlformats.org/officeDocument/2006/relationships/slideLayout" Target="../slideLayouts/slideLayout43.xml"/><Relationship Id="rId87" Type="http://schemas.openxmlformats.org/officeDocument/2006/relationships/slideLayout" Target="../slideLayouts/slideLayout8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91" Type="http://schemas.openxmlformats.org/officeDocument/2006/relationships/theme" Target="../theme/theme3.xml"/><Relationship Id="rId90" Type="http://schemas.openxmlformats.org/officeDocument/2006/relationships/slideLayout" Target="../slideLayouts/slideLayout90.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30.xml"/><Relationship Id="rId42" Type="http://schemas.openxmlformats.org/officeDocument/2006/relationships/slideLayout" Target="../slideLayouts/slideLayout132.xml"/><Relationship Id="rId41" Type="http://schemas.openxmlformats.org/officeDocument/2006/relationships/slideLayout" Target="../slideLayouts/slideLayout131.xml"/><Relationship Id="rId44" Type="http://schemas.openxmlformats.org/officeDocument/2006/relationships/slideLayout" Target="../slideLayouts/slideLayout134.xml"/><Relationship Id="rId43" Type="http://schemas.openxmlformats.org/officeDocument/2006/relationships/slideLayout" Target="../slideLayouts/slideLayout133.xml"/><Relationship Id="rId46" Type="http://schemas.openxmlformats.org/officeDocument/2006/relationships/slideLayout" Target="../slideLayouts/slideLayout136.xml"/><Relationship Id="rId45" Type="http://schemas.openxmlformats.org/officeDocument/2006/relationships/slideLayout" Target="../slideLayouts/slideLayout135.xml"/><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9" Type="http://schemas.openxmlformats.org/officeDocument/2006/relationships/slideLayout" Target="../slideLayouts/slideLayout99.xml"/><Relationship Id="rId48" Type="http://schemas.openxmlformats.org/officeDocument/2006/relationships/slideLayout" Target="../slideLayouts/slideLayout138.xml"/><Relationship Id="rId47" Type="http://schemas.openxmlformats.org/officeDocument/2006/relationships/slideLayout" Target="../slideLayouts/slideLayout137.xml"/><Relationship Id="rId49" Type="http://schemas.openxmlformats.org/officeDocument/2006/relationships/slideLayout" Target="../slideLayouts/slideLayout139.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 Id="rId31" Type="http://schemas.openxmlformats.org/officeDocument/2006/relationships/slideLayout" Target="../slideLayouts/slideLayout121.xml"/><Relationship Id="rId30" Type="http://schemas.openxmlformats.org/officeDocument/2006/relationships/slideLayout" Target="../slideLayouts/slideLayout120.xml"/><Relationship Id="rId33" Type="http://schemas.openxmlformats.org/officeDocument/2006/relationships/slideLayout" Target="../slideLayouts/slideLayout123.xml"/><Relationship Id="rId32" Type="http://schemas.openxmlformats.org/officeDocument/2006/relationships/slideLayout" Target="../slideLayouts/slideLayout122.xml"/><Relationship Id="rId35" Type="http://schemas.openxmlformats.org/officeDocument/2006/relationships/slideLayout" Target="../slideLayouts/slideLayout125.xml"/><Relationship Id="rId34" Type="http://schemas.openxmlformats.org/officeDocument/2006/relationships/slideLayout" Target="../slideLayouts/slideLayout124.xml"/><Relationship Id="rId37" Type="http://schemas.openxmlformats.org/officeDocument/2006/relationships/slideLayout" Target="../slideLayouts/slideLayout127.xml"/><Relationship Id="rId36" Type="http://schemas.openxmlformats.org/officeDocument/2006/relationships/slideLayout" Target="../slideLayouts/slideLayout126.xml"/><Relationship Id="rId39" Type="http://schemas.openxmlformats.org/officeDocument/2006/relationships/slideLayout" Target="../slideLayouts/slideLayout129.xml"/><Relationship Id="rId38" Type="http://schemas.openxmlformats.org/officeDocument/2006/relationships/slideLayout" Target="../slideLayouts/slideLayout128.xml"/><Relationship Id="rId20" Type="http://schemas.openxmlformats.org/officeDocument/2006/relationships/slideLayout" Target="../slideLayouts/slideLayout110.xml"/><Relationship Id="rId22" Type="http://schemas.openxmlformats.org/officeDocument/2006/relationships/slideLayout" Target="../slideLayouts/slideLayout112.xml"/><Relationship Id="rId21" Type="http://schemas.openxmlformats.org/officeDocument/2006/relationships/slideLayout" Target="../slideLayouts/slideLayout111.xml"/><Relationship Id="rId24" Type="http://schemas.openxmlformats.org/officeDocument/2006/relationships/slideLayout" Target="../slideLayouts/slideLayout114.xml"/><Relationship Id="rId23" Type="http://schemas.openxmlformats.org/officeDocument/2006/relationships/slideLayout" Target="../slideLayouts/slideLayout113.xml"/><Relationship Id="rId26" Type="http://schemas.openxmlformats.org/officeDocument/2006/relationships/slideLayout" Target="../slideLayouts/slideLayout116.xml"/><Relationship Id="rId25" Type="http://schemas.openxmlformats.org/officeDocument/2006/relationships/slideLayout" Target="../slideLayouts/slideLayout115.xml"/><Relationship Id="rId28" Type="http://schemas.openxmlformats.org/officeDocument/2006/relationships/slideLayout" Target="../slideLayouts/slideLayout118.xml"/><Relationship Id="rId27" Type="http://schemas.openxmlformats.org/officeDocument/2006/relationships/slideLayout" Target="../slideLayouts/slideLayout117.xml"/><Relationship Id="rId29" Type="http://schemas.openxmlformats.org/officeDocument/2006/relationships/slideLayout" Target="../slideLayouts/slideLayout119.xml"/><Relationship Id="rId51" Type="http://schemas.openxmlformats.org/officeDocument/2006/relationships/slideLayout" Target="../slideLayouts/slideLayout141.xml"/><Relationship Id="rId50" Type="http://schemas.openxmlformats.org/officeDocument/2006/relationships/slideLayout" Target="../slideLayouts/slideLayout140.xml"/><Relationship Id="rId53" Type="http://schemas.openxmlformats.org/officeDocument/2006/relationships/slideLayout" Target="../slideLayouts/slideLayout143.xml"/><Relationship Id="rId52" Type="http://schemas.openxmlformats.org/officeDocument/2006/relationships/slideLayout" Target="../slideLayouts/slideLayout142.xml"/><Relationship Id="rId11" Type="http://schemas.openxmlformats.org/officeDocument/2006/relationships/slideLayout" Target="../slideLayouts/slideLayout101.xml"/><Relationship Id="rId55" Type="http://schemas.openxmlformats.org/officeDocument/2006/relationships/slideLayout" Target="../slideLayouts/slideLayout145.xml"/><Relationship Id="rId10" Type="http://schemas.openxmlformats.org/officeDocument/2006/relationships/slideLayout" Target="../slideLayouts/slideLayout100.xml"/><Relationship Id="rId54" Type="http://schemas.openxmlformats.org/officeDocument/2006/relationships/slideLayout" Target="../slideLayouts/slideLayout144.xml"/><Relationship Id="rId13" Type="http://schemas.openxmlformats.org/officeDocument/2006/relationships/slideLayout" Target="../slideLayouts/slideLayout103.xml"/><Relationship Id="rId57" Type="http://schemas.openxmlformats.org/officeDocument/2006/relationships/slideLayout" Target="../slideLayouts/slideLayout147.xml"/><Relationship Id="rId12" Type="http://schemas.openxmlformats.org/officeDocument/2006/relationships/slideLayout" Target="../slideLayouts/slideLayout102.xml"/><Relationship Id="rId56" Type="http://schemas.openxmlformats.org/officeDocument/2006/relationships/slideLayout" Target="../slideLayouts/slideLayout146.xml"/><Relationship Id="rId15" Type="http://schemas.openxmlformats.org/officeDocument/2006/relationships/slideLayout" Target="../slideLayouts/slideLayout105.xml"/><Relationship Id="rId14" Type="http://schemas.openxmlformats.org/officeDocument/2006/relationships/slideLayout" Target="../slideLayouts/slideLayout104.xml"/><Relationship Id="rId58" Type="http://schemas.openxmlformats.org/officeDocument/2006/relationships/theme" Target="../theme/theme2.xml"/><Relationship Id="rId17" Type="http://schemas.openxmlformats.org/officeDocument/2006/relationships/slideLayout" Target="../slideLayouts/slideLayout107.xml"/><Relationship Id="rId16" Type="http://schemas.openxmlformats.org/officeDocument/2006/relationships/slideLayout" Target="../slideLayouts/slideLayout106.xml"/><Relationship Id="rId19" Type="http://schemas.openxmlformats.org/officeDocument/2006/relationships/slideLayout" Target="../slideLayouts/slideLayout109.xml"/><Relationship Id="rId18" Type="http://schemas.openxmlformats.org/officeDocument/2006/relationships/slideLayout" Target="../slideLayouts/slideLayout108.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87.xml"/><Relationship Id="rId84" Type="http://schemas.openxmlformats.org/officeDocument/2006/relationships/slideLayout" Target="../slideLayouts/slideLayout231.xml"/><Relationship Id="rId83" Type="http://schemas.openxmlformats.org/officeDocument/2006/relationships/slideLayout" Target="../slideLayouts/slideLayout230.xml"/><Relationship Id="rId42" Type="http://schemas.openxmlformats.org/officeDocument/2006/relationships/slideLayout" Target="../slideLayouts/slideLayout189.xml"/><Relationship Id="rId86" Type="http://schemas.openxmlformats.org/officeDocument/2006/relationships/slideLayout" Target="../slideLayouts/slideLayout233.xml"/><Relationship Id="rId41" Type="http://schemas.openxmlformats.org/officeDocument/2006/relationships/slideLayout" Target="../slideLayouts/slideLayout188.xml"/><Relationship Id="rId85" Type="http://schemas.openxmlformats.org/officeDocument/2006/relationships/slideLayout" Target="../slideLayouts/slideLayout232.xml"/><Relationship Id="rId44" Type="http://schemas.openxmlformats.org/officeDocument/2006/relationships/slideLayout" Target="../slideLayouts/slideLayout191.xml"/><Relationship Id="rId88" Type="http://schemas.openxmlformats.org/officeDocument/2006/relationships/slideLayout" Target="../slideLayouts/slideLayout235.xml"/><Relationship Id="rId43" Type="http://schemas.openxmlformats.org/officeDocument/2006/relationships/slideLayout" Target="../slideLayouts/slideLayout190.xml"/><Relationship Id="rId87" Type="http://schemas.openxmlformats.org/officeDocument/2006/relationships/slideLayout" Target="../slideLayouts/slideLayout234.xml"/><Relationship Id="rId46" Type="http://schemas.openxmlformats.org/officeDocument/2006/relationships/slideLayout" Target="../slideLayouts/slideLayout193.xml"/><Relationship Id="rId45" Type="http://schemas.openxmlformats.org/officeDocument/2006/relationships/slideLayout" Target="../slideLayouts/slideLayout192.xml"/><Relationship Id="rId89" Type="http://schemas.openxmlformats.org/officeDocument/2006/relationships/theme" Target="../theme/theme1.xml"/><Relationship Id="rId80" Type="http://schemas.openxmlformats.org/officeDocument/2006/relationships/slideLayout" Target="../slideLayouts/slideLayout227.xml"/><Relationship Id="rId82" Type="http://schemas.openxmlformats.org/officeDocument/2006/relationships/slideLayout" Target="../slideLayouts/slideLayout229.xml"/><Relationship Id="rId81" Type="http://schemas.openxmlformats.org/officeDocument/2006/relationships/slideLayout" Target="../slideLayouts/slideLayout228.xml"/><Relationship Id="rId1" Type="http://schemas.openxmlformats.org/officeDocument/2006/relationships/slideLayout" Target="../slideLayouts/slideLayout148.xml"/><Relationship Id="rId2" Type="http://schemas.openxmlformats.org/officeDocument/2006/relationships/slideLayout" Target="../slideLayouts/slideLayout149.xml"/><Relationship Id="rId3" Type="http://schemas.openxmlformats.org/officeDocument/2006/relationships/slideLayout" Target="../slideLayouts/slideLayout150.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48" Type="http://schemas.openxmlformats.org/officeDocument/2006/relationships/slideLayout" Target="../slideLayouts/slideLayout195.xml"/><Relationship Id="rId47" Type="http://schemas.openxmlformats.org/officeDocument/2006/relationships/slideLayout" Target="../slideLayouts/slideLayout194.xml"/><Relationship Id="rId49" Type="http://schemas.openxmlformats.org/officeDocument/2006/relationships/slideLayout" Target="../slideLayouts/slideLayout196.xml"/><Relationship Id="rId5" Type="http://schemas.openxmlformats.org/officeDocument/2006/relationships/slideLayout" Target="../slideLayouts/slideLayout152.xml"/><Relationship Id="rId6" Type="http://schemas.openxmlformats.org/officeDocument/2006/relationships/slideLayout" Target="../slideLayouts/slideLayout153.xml"/><Relationship Id="rId7" Type="http://schemas.openxmlformats.org/officeDocument/2006/relationships/slideLayout" Target="../slideLayouts/slideLayout154.xml"/><Relationship Id="rId8" Type="http://schemas.openxmlformats.org/officeDocument/2006/relationships/slideLayout" Target="../slideLayouts/slideLayout155.xml"/><Relationship Id="rId73" Type="http://schemas.openxmlformats.org/officeDocument/2006/relationships/slideLayout" Target="../slideLayouts/slideLayout220.xml"/><Relationship Id="rId72" Type="http://schemas.openxmlformats.org/officeDocument/2006/relationships/slideLayout" Target="../slideLayouts/slideLayout219.xml"/><Relationship Id="rId31" Type="http://schemas.openxmlformats.org/officeDocument/2006/relationships/slideLayout" Target="../slideLayouts/slideLayout178.xml"/><Relationship Id="rId75" Type="http://schemas.openxmlformats.org/officeDocument/2006/relationships/slideLayout" Target="../slideLayouts/slideLayout222.xml"/><Relationship Id="rId30" Type="http://schemas.openxmlformats.org/officeDocument/2006/relationships/slideLayout" Target="../slideLayouts/slideLayout177.xml"/><Relationship Id="rId74" Type="http://schemas.openxmlformats.org/officeDocument/2006/relationships/slideLayout" Target="../slideLayouts/slideLayout221.xml"/><Relationship Id="rId33" Type="http://schemas.openxmlformats.org/officeDocument/2006/relationships/slideLayout" Target="../slideLayouts/slideLayout180.xml"/><Relationship Id="rId77" Type="http://schemas.openxmlformats.org/officeDocument/2006/relationships/slideLayout" Target="../slideLayouts/slideLayout224.xml"/><Relationship Id="rId32" Type="http://schemas.openxmlformats.org/officeDocument/2006/relationships/slideLayout" Target="../slideLayouts/slideLayout179.xml"/><Relationship Id="rId76" Type="http://schemas.openxmlformats.org/officeDocument/2006/relationships/slideLayout" Target="../slideLayouts/slideLayout223.xml"/><Relationship Id="rId35" Type="http://schemas.openxmlformats.org/officeDocument/2006/relationships/slideLayout" Target="../slideLayouts/slideLayout182.xml"/><Relationship Id="rId79" Type="http://schemas.openxmlformats.org/officeDocument/2006/relationships/slideLayout" Target="../slideLayouts/slideLayout226.xml"/><Relationship Id="rId34" Type="http://schemas.openxmlformats.org/officeDocument/2006/relationships/slideLayout" Target="../slideLayouts/slideLayout181.xml"/><Relationship Id="rId78" Type="http://schemas.openxmlformats.org/officeDocument/2006/relationships/slideLayout" Target="../slideLayouts/slideLayout225.xml"/><Relationship Id="rId71" Type="http://schemas.openxmlformats.org/officeDocument/2006/relationships/slideLayout" Target="../slideLayouts/slideLayout218.xml"/><Relationship Id="rId70" Type="http://schemas.openxmlformats.org/officeDocument/2006/relationships/slideLayout" Target="../slideLayouts/slideLayout217.xml"/><Relationship Id="rId37" Type="http://schemas.openxmlformats.org/officeDocument/2006/relationships/slideLayout" Target="../slideLayouts/slideLayout184.xml"/><Relationship Id="rId36" Type="http://schemas.openxmlformats.org/officeDocument/2006/relationships/slideLayout" Target="../slideLayouts/slideLayout183.xml"/><Relationship Id="rId39" Type="http://schemas.openxmlformats.org/officeDocument/2006/relationships/slideLayout" Target="../slideLayouts/slideLayout186.xml"/><Relationship Id="rId38" Type="http://schemas.openxmlformats.org/officeDocument/2006/relationships/slideLayout" Target="../slideLayouts/slideLayout185.xml"/><Relationship Id="rId62" Type="http://schemas.openxmlformats.org/officeDocument/2006/relationships/slideLayout" Target="../slideLayouts/slideLayout209.xml"/><Relationship Id="rId61" Type="http://schemas.openxmlformats.org/officeDocument/2006/relationships/slideLayout" Target="../slideLayouts/slideLayout208.xml"/><Relationship Id="rId20" Type="http://schemas.openxmlformats.org/officeDocument/2006/relationships/slideLayout" Target="../slideLayouts/slideLayout167.xml"/><Relationship Id="rId64" Type="http://schemas.openxmlformats.org/officeDocument/2006/relationships/slideLayout" Target="../slideLayouts/slideLayout211.xml"/><Relationship Id="rId63" Type="http://schemas.openxmlformats.org/officeDocument/2006/relationships/slideLayout" Target="../slideLayouts/slideLayout210.xml"/><Relationship Id="rId22" Type="http://schemas.openxmlformats.org/officeDocument/2006/relationships/slideLayout" Target="../slideLayouts/slideLayout169.xml"/><Relationship Id="rId66" Type="http://schemas.openxmlformats.org/officeDocument/2006/relationships/slideLayout" Target="../slideLayouts/slideLayout213.xml"/><Relationship Id="rId21" Type="http://schemas.openxmlformats.org/officeDocument/2006/relationships/slideLayout" Target="../slideLayouts/slideLayout168.xml"/><Relationship Id="rId65" Type="http://schemas.openxmlformats.org/officeDocument/2006/relationships/slideLayout" Target="../slideLayouts/slideLayout212.xml"/><Relationship Id="rId24" Type="http://schemas.openxmlformats.org/officeDocument/2006/relationships/slideLayout" Target="../slideLayouts/slideLayout171.xml"/><Relationship Id="rId68" Type="http://schemas.openxmlformats.org/officeDocument/2006/relationships/slideLayout" Target="../slideLayouts/slideLayout215.xml"/><Relationship Id="rId23" Type="http://schemas.openxmlformats.org/officeDocument/2006/relationships/slideLayout" Target="../slideLayouts/slideLayout170.xml"/><Relationship Id="rId67" Type="http://schemas.openxmlformats.org/officeDocument/2006/relationships/slideLayout" Target="../slideLayouts/slideLayout214.xml"/><Relationship Id="rId60" Type="http://schemas.openxmlformats.org/officeDocument/2006/relationships/slideLayout" Target="../slideLayouts/slideLayout207.xml"/><Relationship Id="rId26" Type="http://schemas.openxmlformats.org/officeDocument/2006/relationships/slideLayout" Target="../slideLayouts/slideLayout173.xml"/><Relationship Id="rId25" Type="http://schemas.openxmlformats.org/officeDocument/2006/relationships/slideLayout" Target="../slideLayouts/slideLayout172.xml"/><Relationship Id="rId69" Type="http://schemas.openxmlformats.org/officeDocument/2006/relationships/slideLayout" Target="../slideLayouts/slideLayout216.xml"/><Relationship Id="rId28" Type="http://schemas.openxmlformats.org/officeDocument/2006/relationships/slideLayout" Target="../slideLayouts/slideLayout175.xml"/><Relationship Id="rId27" Type="http://schemas.openxmlformats.org/officeDocument/2006/relationships/slideLayout" Target="../slideLayouts/slideLayout174.xml"/><Relationship Id="rId29" Type="http://schemas.openxmlformats.org/officeDocument/2006/relationships/slideLayout" Target="../slideLayouts/slideLayout176.xml"/><Relationship Id="rId51" Type="http://schemas.openxmlformats.org/officeDocument/2006/relationships/slideLayout" Target="../slideLayouts/slideLayout198.xml"/><Relationship Id="rId50" Type="http://schemas.openxmlformats.org/officeDocument/2006/relationships/slideLayout" Target="../slideLayouts/slideLayout197.xml"/><Relationship Id="rId53" Type="http://schemas.openxmlformats.org/officeDocument/2006/relationships/slideLayout" Target="../slideLayouts/slideLayout200.xml"/><Relationship Id="rId52" Type="http://schemas.openxmlformats.org/officeDocument/2006/relationships/slideLayout" Target="../slideLayouts/slideLayout199.xml"/><Relationship Id="rId11" Type="http://schemas.openxmlformats.org/officeDocument/2006/relationships/slideLayout" Target="../slideLayouts/slideLayout158.xml"/><Relationship Id="rId55" Type="http://schemas.openxmlformats.org/officeDocument/2006/relationships/slideLayout" Target="../slideLayouts/slideLayout202.xml"/><Relationship Id="rId10" Type="http://schemas.openxmlformats.org/officeDocument/2006/relationships/slideLayout" Target="../slideLayouts/slideLayout157.xml"/><Relationship Id="rId54" Type="http://schemas.openxmlformats.org/officeDocument/2006/relationships/slideLayout" Target="../slideLayouts/slideLayout201.xml"/><Relationship Id="rId13" Type="http://schemas.openxmlformats.org/officeDocument/2006/relationships/slideLayout" Target="../slideLayouts/slideLayout160.xml"/><Relationship Id="rId57" Type="http://schemas.openxmlformats.org/officeDocument/2006/relationships/slideLayout" Target="../slideLayouts/slideLayout204.xml"/><Relationship Id="rId12" Type="http://schemas.openxmlformats.org/officeDocument/2006/relationships/slideLayout" Target="../slideLayouts/slideLayout159.xml"/><Relationship Id="rId56" Type="http://schemas.openxmlformats.org/officeDocument/2006/relationships/slideLayout" Target="../slideLayouts/slideLayout203.xml"/><Relationship Id="rId15" Type="http://schemas.openxmlformats.org/officeDocument/2006/relationships/slideLayout" Target="../slideLayouts/slideLayout162.xml"/><Relationship Id="rId59" Type="http://schemas.openxmlformats.org/officeDocument/2006/relationships/slideLayout" Target="../slideLayouts/slideLayout206.xml"/><Relationship Id="rId14" Type="http://schemas.openxmlformats.org/officeDocument/2006/relationships/slideLayout" Target="../slideLayouts/slideLayout161.xml"/><Relationship Id="rId58" Type="http://schemas.openxmlformats.org/officeDocument/2006/relationships/slideLayout" Target="../slideLayouts/slideLayout205.xml"/><Relationship Id="rId17" Type="http://schemas.openxmlformats.org/officeDocument/2006/relationships/slideLayout" Target="../slideLayouts/slideLayout164.xml"/><Relationship Id="rId16" Type="http://schemas.openxmlformats.org/officeDocument/2006/relationships/slideLayout" Target="../slideLayouts/slideLayout163.xml"/><Relationship Id="rId19" Type="http://schemas.openxmlformats.org/officeDocument/2006/relationships/slideLayout" Target="../slideLayouts/slideLayout166.xml"/><Relationship Id="rId18"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57197"/>
            <a:ext cx="8229600" cy="636300"/>
          </a:xfrm>
          <a:prstGeom prst="rect">
            <a:avLst/>
          </a:prstGeom>
          <a:noFill/>
          <a:ln>
            <a:noFill/>
          </a:ln>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7" name="Google Shape;7;p1"/>
          <p:cNvSpPr txBox="1"/>
          <p:nvPr>
            <p:ph idx="1" type="body"/>
          </p:nvPr>
        </p:nvSpPr>
        <p:spPr>
          <a:xfrm>
            <a:off x="457200" y="1524425"/>
            <a:ext cx="8229600" cy="37335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88">
          <p15:clr>
            <a:srgbClr val="E46962"/>
          </p15:clr>
        </p15:guide>
        <p15:guide id="3" pos="5472">
          <p15:clr>
            <a:srgbClr val="E46962"/>
          </p15:clr>
        </p15:guide>
        <p15:guide id="4" orient="horz" pos="3312">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08" name="Shape 408"/>
        <p:cNvGrpSpPr/>
        <p:nvPr/>
      </p:nvGrpSpPr>
      <p:grpSpPr>
        <a:xfrm>
          <a:off x="0" y="0"/>
          <a:ext cx="0" cy="0"/>
          <a:chOff x="0" y="0"/>
          <a:chExt cx="0" cy="0"/>
        </a:xfrm>
      </p:grpSpPr>
      <p:sp>
        <p:nvSpPr>
          <p:cNvPr id="409" name="Google Shape;409;p92"/>
          <p:cNvSpPr txBox="1"/>
          <p:nvPr>
            <p:ph type="title"/>
          </p:nvPr>
        </p:nvSpPr>
        <p:spPr>
          <a:xfrm>
            <a:off x="457200" y="457197"/>
            <a:ext cx="8229600" cy="636300"/>
          </a:xfrm>
          <a:prstGeom prst="rect">
            <a:avLst/>
          </a:prstGeom>
          <a:noFill/>
          <a:ln>
            <a:noFill/>
          </a:ln>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9pPr>
          </a:lstStyle>
          <a:p/>
        </p:txBody>
      </p:sp>
      <p:sp>
        <p:nvSpPr>
          <p:cNvPr id="410" name="Google Shape;410;p92"/>
          <p:cNvSpPr txBox="1"/>
          <p:nvPr>
            <p:ph idx="1" type="body"/>
          </p:nvPr>
        </p:nvSpPr>
        <p:spPr>
          <a:xfrm>
            <a:off x="457200" y="1524425"/>
            <a:ext cx="8229600" cy="37335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772" r:id="rId35"/>
    <p:sldLayoutId id="2147483773" r:id="rId36"/>
    <p:sldLayoutId id="2147483774" r:id="rId37"/>
    <p:sldLayoutId id="2147483775" r:id="rId38"/>
    <p:sldLayoutId id="2147483776" r:id="rId39"/>
    <p:sldLayoutId id="2147483777" r:id="rId40"/>
    <p:sldLayoutId id="2147483778" r:id="rId41"/>
    <p:sldLayoutId id="2147483779" r:id="rId42"/>
    <p:sldLayoutId id="2147483780" r:id="rId43"/>
    <p:sldLayoutId id="2147483781" r:id="rId44"/>
    <p:sldLayoutId id="2147483782" r:id="rId45"/>
    <p:sldLayoutId id="2147483783" r:id="rId46"/>
    <p:sldLayoutId id="2147483784" r:id="rId47"/>
    <p:sldLayoutId id="2147483785" r:id="rId48"/>
    <p:sldLayoutId id="2147483786" r:id="rId49"/>
    <p:sldLayoutId id="2147483787" r:id="rId50"/>
    <p:sldLayoutId id="2147483788" r:id="rId51"/>
    <p:sldLayoutId id="2147483789" r:id="rId52"/>
    <p:sldLayoutId id="2147483790" r:id="rId53"/>
    <p:sldLayoutId id="2147483791" r:id="rId54"/>
    <p:sldLayoutId id="2147483792" r:id="rId55"/>
    <p:sldLayoutId id="2147483793" r:id="rId56"/>
    <p:sldLayoutId id="2147483794" r:id="rId5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88">
          <p15:clr>
            <a:srgbClr val="E46962"/>
          </p15:clr>
        </p15:guide>
        <p15:guide id="3" pos="5472">
          <p15:clr>
            <a:srgbClr val="E46962"/>
          </p15:clr>
        </p15:guide>
        <p15:guide id="4" orient="horz" pos="3312">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57" name="Shape 657"/>
        <p:cNvGrpSpPr/>
        <p:nvPr/>
      </p:nvGrpSpPr>
      <p:grpSpPr>
        <a:xfrm>
          <a:off x="0" y="0"/>
          <a:ext cx="0" cy="0"/>
          <a:chOff x="0" y="0"/>
          <a:chExt cx="0" cy="0"/>
        </a:xfrm>
      </p:grpSpPr>
      <p:sp>
        <p:nvSpPr>
          <p:cNvPr id="658" name="Google Shape;658;p150"/>
          <p:cNvSpPr txBox="1"/>
          <p:nvPr>
            <p:ph type="title"/>
          </p:nvPr>
        </p:nvSpPr>
        <p:spPr>
          <a:xfrm>
            <a:off x="457200" y="457197"/>
            <a:ext cx="8229600" cy="636300"/>
          </a:xfrm>
          <a:prstGeom prst="rect">
            <a:avLst/>
          </a:prstGeom>
          <a:noFill/>
          <a:ln>
            <a:noFill/>
          </a:ln>
        </p:spPr>
        <p:txBody>
          <a:bodyPr anchorCtr="0" anchor="ctr" bIns="0" lIns="0" spcFirstLastPara="1" rIns="0" wrap="square" tIns="0">
            <a:spAutoFit/>
          </a:bodyPr>
          <a:lstStyle>
            <a:lvl1pPr lvl="0">
              <a:lnSpc>
                <a:spcPct val="80000"/>
              </a:lnSpc>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9pPr>
          </a:lstStyle>
          <a:p/>
        </p:txBody>
      </p:sp>
      <p:sp>
        <p:nvSpPr>
          <p:cNvPr id="659" name="Google Shape;659;p150"/>
          <p:cNvSpPr txBox="1"/>
          <p:nvPr>
            <p:ph idx="1" type="body"/>
          </p:nvPr>
        </p:nvSpPr>
        <p:spPr>
          <a:xfrm>
            <a:off x="457200" y="1524425"/>
            <a:ext cx="8229600" cy="3733500"/>
          </a:xfrm>
          <a:prstGeom prst="rect">
            <a:avLst/>
          </a:prstGeom>
          <a:noFill/>
          <a:ln>
            <a:noFill/>
          </a:ln>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 id="2147483828" r:id="rId34"/>
    <p:sldLayoutId id="2147483829" r:id="rId35"/>
    <p:sldLayoutId id="2147483830" r:id="rId36"/>
    <p:sldLayoutId id="2147483831" r:id="rId37"/>
    <p:sldLayoutId id="2147483832" r:id="rId38"/>
    <p:sldLayoutId id="2147483833" r:id="rId39"/>
    <p:sldLayoutId id="2147483834" r:id="rId40"/>
    <p:sldLayoutId id="2147483835" r:id="rId41"/>
    <p:sldLayoutId id="2147483836" r:id="rId42"/>
    <p:sldLayoutId id="2147483837" r:id="rId43"/>
    <p:sldLayoutId id="2147483838" r:id="rId44"/>
    <p:sldLayoutId id="2147483839" r:id="rId45"/>
    <p:sldLayoutId id="2147483840" r:id="rId46"/>
    <p:sldLayoutId id="2147483841" r:id="rId47"/>
    <p:sldLayoutId id="2147483842" r:id="rId48"/>
    <p:sldLayoutId id="2147483843" r:id="rId49"/>
    <p:sldLayoutId id="2147483844" r:id="rId50"/>
    <p:sldLayoutId id="2147483845" r:id="rId51"/>
    <p:sldLayoutId id="2147483846" r:id="rId52"/>
    <p:sldLayoutId id="2147483847" r:id="rId53"/>
    <p:sldLayoutId id="2147483848" r:id="rId54"/>
    <p:sldLayoutId id="2147483849" r:id="rId55"/>
    <p:sldLayoutId id="2147483850" r:id="rId56"/>
    <p:sldLayoutId id="2147483851" r:id="rId57"/>
    <p:sldLayoutId id="2147483852" r:id="rId58"/>
    <p:sldLayoutId id="2147483853" r:id="rId59"/>
    <p:sldLayoutId id="2147483854" r:id="rId60"/>
    <p:sldLayoutId id="2147483855" r:id="rId61"/>
    <p:sldLayoutId id="2147483856" r:id="rId62"/>
    <p:sldLayoutId id="2147483857" r:id="rId63"/>
    <p:sldLayoutId id="2147483858" r:id="rId64"/>
    <p:sldLayoutId id="2147483859" r:id="rId65"/>
    <p:sldLayoutId id="2147483860" r:id="rId66"/>
    <p:sldLayoutId id="2147483861" r:id="rId67"/>
    <p:sldLayoutId id="2147483862" r:id="rId68"/>
    <p:sldLayoutId id="2147483863" r:id="rId69"/>
    <p:sldLayoutId id="2147483864" r:id="rId70"/>
    <p:sldLayoutId id="2147483865" r:id="rId71"/>
    <p:sldLayoutId id="2147483866" r:id="rId72"/>
    <p:sldLayoutId id="2147483867" r:id="rId73"/>
    <p:sldLayoutId id="2147483868" r:id="rId74"/>
    <p:sldLayoutId id="2147483869" r:id="rId75"/>
    <p:sldLayoutId id="2147483870" r:id="rId76"/>
    <p:sldLayoutId id="2147483871" r:id="rId77"/>
    <p:sldLayoutId id="2147483872" r:id="rId78"/>
    <p:sldLayoutId id="2147483873" r:id="rId79"/>
    <p:sldLayoutId id="2147483874" r:id="rId80"/>
    <p:sldLayoutId id="2147483875" r:id="rId81"/>
    <p:sldLayoutId id="2147483876" r:id="rId82"/>
    <p:sldLayoutId id="2147483877" r:id="rId83"/>
    <p:sldLayoutId id="2147483878" r:id="rId84"/>
    <p:sldLayoutId id="2147483879" r:id="rId85"/>
    <p:sldLayoutId id="2147483880" r:id="rId86"/>
    <p:sldLayoutId id="2147483881" r:id="rId87"/>
    <p:sldLayoutId id="2147483882" r:id="rId8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88">
          <p15:clr>
            <a:srgbClr val="E46962"/>
          </p15:clr>
        </p15:guide>
        <p15:guide id="3" pos="5472">
          <p15:clr>
            <a:srgbClr val="E46962"/>
          </p15:clr>
        </p15:guide>
        <p15:guide id="4" orient="horz" pos="3312">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hyperlink" Target="https://docs.google.com/document/d/1HsfRK0IQXpivzGDR7LDn6LaGQx9FTJXKzm79lx6toHg/preview" TargetMode="External"/><Relationship Id="rId4" Type="http://schemas.openxmlformats.org/officeDocument/2006/relationships/hyperlink" Target="https://docs.google.com/presentation/d/1_VgtffW4oaUsAIuD7IzHbSh5Jp00HXWam4Kq4yMjE5A/template/preview" TargetMode="External"/><Relationship Id="rId5"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1.xml"/><Relationship Id="rId3" Type="http://schemas.openxmlformats.org/officeDocument/2006/relationships/slide" Target="/ppt/slides/slide12.xml"/><Relationship Id="rId4" Type="http://schemas.openxmlformats.org/officeDocument/2006/relationships/slide" Target="/ppt/slides/slide22.xml"/><Relationship Id="rId5" Type="http://schemas.openxmlformats.org/officeDocument/2006/relationships/slide" Target="/ppt/slides/slide28.xml"/><Relationship Id="rId6" Type="http://schemas.openxmlformats.org/officeDocument/2006/relationships/slide" Target="/ppt/slides/slide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13.xml"/><Relationship Id="rId3" Type="http://schemas.openxmlformats.org/officeDocument/2006/relationships/image" Target="../media/image110.png"/><Relationship Id="rId4" Type="http://schemas.openxmlformats.org/officeDocument/2006/relationships/image" Target="../media/image1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18.xml"/><Relationship Id="rId3"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image" Target="../media/image58.png"/><Relationship Id="rId4" Type="http://schemas.openxmlformats.org/officeDocument/2006/relationships/image" Target="../media/image56.png"/><Relationship Id="rId5" Type="http://schemas.openxmlformats.org/officeDocument/2006/relationships/image" Target="../media/image53.png"/><Relationship Id="rId6" Type="http://schemas.openxmlformats.org/officeDocument/2006/relationships/image" Target="../media/image59.png"/><Relationship Id="rId7"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xml"/><Relationship Id="rId3" Type="http://schemas.openxmlformats.org/officeDocument/2006/relationships/image" Target="../media/image4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54.png"/><Relationship Id="rId4" Type="http://schemas.openxmlformats.org/officeDocument/2006/relationships/image" Target="../media/image68.png"/><Relationship Id="rId9" Type="http://schemas.openxmlformats.org/officeDocument/2006/relationships/image" Target="../media/image69.jpg"/><Relationship Id="rId5" Type="http://schemas.openxmlformats.org/officeDocument/2006/relationships/image" Target="../media/image62.jpg"/><Relationship Id="rId6" Type="http://schemas.openxmlformats.org/officeDocument/2006/relationships/image" Target="../media/image61.jpg"/><Relationship Id="rId7" Type="http://schemas.openxmlformats.org/officeDocument/2006/relationships/image" Target="../media/image63.png"/><Relationship Id="rId8" Type="http://schemas.openxmlformats.org/officeDocument/2006/relationships/image" Target="../media/image65.png"/><Relationship Id="rId11" Type="http://schemas.openxmlformats.org/officeDocument/2006/relationships/image" Target="../media/image66.png"/><Relationship Id="rId10" Type="http://schemas.openxmlformats.org/officeDocument/2006/relationships/image" Target="../media/image82.jpg"/><Relationship Id="rId13" Type="http://schemas.openxmlformats.org/officeDocument/2006/relationships/image" Target="../media/image72.jpg"/><Relationship Id="rId12" Type="http://schemas.openxmlformats.org/officeDocument/2006/relationships/image" Target="../media/image73.png"/><Relationship Id="rId15" Type="http://schemas.openxmlformats.org/officeDocument/2006/relationships/image" Target="../media/image92.png"/><Relationship Id="rId14" Type="http://schemas.openxmlformats.org/officeDocument/2006/relationships/image" Target="../media/image74.jpg"/><Relationship Id="rId17" Type="http://schemas.openxmlformats.org/officeDocument/2006/relationships/image" Target="../media/image78.png"/><Relationship Id="rId16" Type="http://schemas.openxmlformats.org/officeDocument/2006/relationships/image" Target="../media/image8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7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s://lovable.dev" TargetMode="External"/><Relationship Id="rId4" Type="http://schemas.openxmlformats.org/officeDocument/2006/relationships/hyperlink" Target="https://chromewebstore.google.com/detail/gofullpage-full-page-scre/fdpohaocaechififmbbbbbknoalclacl?hl=en" TargetMode="External"/><Relationship Id="rId5" Type="http://schemas.openxmlformats.org/officeDocument/2006/relationships/image" Target="../media/image123.gif"/><Relationship Id="rId6" Type="http://schemas.openxmlformats.org/officeDocument/2006/relationships/hyperlink" Target="https://docs.google.com/document/d/1clPlVnQQBpe_tZNYZ2kVGF9KknAePI9DBG8dngI3cjw/preview"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122.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6.jpg"/><Relationship Id="rId4" Type="http://schemas.openxmlformats.org/officeDocument/2006/relationships/image" Target="../media/image80.jpg"/><Relationship Id="rId5" Type="http://schemas.openxmlformats.org/officeDocument/2006/relationships/image" Target="../media/image81.jpg"/><Relationship Id="rId6" Type="http://schemas.openxmlformats.org/officeDocument/2006/relationships/image" Target="../media/image75.jpg"/><Relationship Id="rId7" Type="http://schemas.openxmlformats.org/officeDocument/2006/relationships/image" Target="../media/image7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93.png"/><Relationship Id="rId4" Type="http://schemas.openxmlformats.org/officeDocument/2006/relationships/image" Target="../media/image90.png"/><Relationship Id="rId9" Type="http://schemas.openxmlformats.org/officeDocument/2006/relationships/image" Target="../media/image89.png"/><Relationship Id="rId5" Type="http://schemas.openxmlformats.org/officeDocument/2006/relationships/image" Target="../media/image86.png"/><Relationship Id="rId6" Type="http://schemas.openxmlformats.org/officeDocument/2006/relationships/image" Target="../media/image84.png"/><Relationship Id="rId7" Type="http://schemas.openxmlformats.org/officeDocument/2006/relationships/image" Target="../media/image95.png"/><Relationship Id="rId8" Type="http://schemas.openxmlformats.org/officeDocument/2006/relationships/image" Target="../media/image94.png"/><Relationship Id="rId11" Type="http://schemas.openxmlformats.org/officeDocument/2006/relationships/image" Target="../media/image91.png"/><Relationship Id="rId10" Type="http://schemas.openxmlformats.org/officeDocument/2006/relationships/image" Target="../media/image88.png"/><Relationship Id="rId12" Type="http://schemas.openxmlformats.org/officeDocument/2006/relationships/image" Target="../media/image9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3.xml"/><Relationship Id="rId3" Type="http://schemas.openxmlformats.org/officeDocument/2006/relationships/image" Target="../media/image101.png"/><Relationship Id="rId4" Type="http://schemas.openxmlformats.org/officeDocument/2006/relationships/image" Target="../media/image50.png"/><Relationship Id="rId5" Type="http://schemas.openxmlformats.org/officeDocument/2006/relationships/image" Target="../media/image67.png"/><Relationship Id="rId6" Type="http://schemas.openxmlformats.org/officeDocument/2006/relationships/image" Target="../media/image7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99.png"/><Relationship Id="rId4" Type="http://schemas.openxmlformats.org/officeDocument/2006/relationships/image" Target="../media/image1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01.png"/><Relationship Id="rId4" Type="http://schemas.openxmlformats.org/officeDocument/2006/relationships/image" Target="../media/image1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2.xml"/><Relationship Id="rId3" Type="http://schemas.openxmlformats.org/officeDocument/2006/relationships/image" Target="../media/image120.png"/><Relationship Id="rId4" Type="http://schemas.openxmlformats.org/officeDocument/2006/relationships/image" Target="../media/image42.png"/><Relationship Id="rId5" Type="http://schemas.openxmlformats.org/officeDocument/2006/relationships/image" Target="../media/image108.png"/><Relationship Id="rId6" Type="http://schemas.openxmlformats.org/officeDocument/2006/relationships/image" Target="../media/image102.png"/><Relationship Id="rId7" Type="http://schemas.openxmlformats.org/officeDocument/2006/relationships/image" Target="../media/image10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9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hyperlink" Target="https://lovable.dev" TargetMode="External"/><Relationship Id="rId4" Type="http://schemas.openxmlformats.org/officeDocument/2006/relationships/image" Target="../media/image123.gif"/><Relationship Id="rId5" Type="http://schemas.openxmlformats.org/officeDocument/2006/relationships/hyperlink" Target="https://docs.google.com/document/d/1clPlVnQQBpe_tZNYZ2kVGF9KknAePI9DBG8dngI3cjw/preview"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122.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7.xml"/><Relationship Id="rId3" Type="http://schemas.openxmlformats.org/officeDocument/2006/relationships/image" Target="../media/image1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9.xml"/><Relationship Id="rId3" Type="http://schemas.openxmlformats.org/officeDocument/2006/relationships/image" Target="../media/image119.png"/><Relationship Id="rId4" Type="http://schemas.openxmlformats.org/officeDocument/2006/relationships/image" Target="../media/image100.png"/><Relationship Id="rId5" Type="http://schemas.openxmlformats.org/officeDocument/2006/relationships/image" Target="../media/image103.png"/><Relationship Id="rId6" Type="http://schemas.openxmlformats.org/officeDocument/2006/relationships/image" Target="../media/image10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 Id="rId3" Type="http://schemas.openxmlformats.org/officeDocument/2006/relationships/image" Target="../media/image109.png"/><Relationship Id="rId4" Type="http://schemas.openxmlformats.org/officeDocument/2006/relationships/hyperlink" Target="https://www.surveymonkey.com/r/MNPB87J" TargetMode="External"/><Relationship Id="rId5" Type="http://schemas.openxmlformats.org/officeDocument/2006/relationships/image" Target="../media/image1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hyperlink" Target="https://www.youtube.com/watch?v=LCEmiRjPEtQ" TargetMode="External"/><Relationship Id="rId4" Type="http://schemas.openxmlformats.org/officeDocument/2006/relationships/hyperlink" Target="https://www.youtube.com/watch?v=LCEmiRjPEtQ" TargetMode="External"/><Relationship Id="rId9" Type="http://schemas.openxmlformats.org/officeDocument/2006/relationships/hyperlink" Target="https://docs.google.com/document/d/1HsfRK0IQXpivzGDR7LDn6LaGQx9FTJXKzm79lx6toHg/preview" TargetMode="External"/><Relationship Id="rId5" Type="http://schemas.openxmlformats.org/officeDocument/2006/relationships/hyperlink" Target="https://www.youtube.com/watch?v=LCEmiRjPEtQ" TargetMode="External"/><Relationship Id="rId6" Type="http://schemas.openxmlformats.org/officeDocument/2006/relationships/image" Target="../media/image114.jpg"/><Relationship Id="rId7" Type="http://schemas.openxmlformats.org/officeDocument/2006/relationships/hyperlink" Target="https://docs.google.com/document/d/1clPlVnQQBpe_tZNYZ2kVGF9KknAePI9DBG8dngI3cjw/preview" TargetMode="External"/><Relationship Id="rId8" Type="http://schemas.openxmlformats.org/officeDocument/2006/relationships/hyperlink" Target="https://docs.google.com/document/d/1clPlVnQQBpe_tZNYZ2kVGF9KknAePI9DBG8dngI3cjw/preview" TargetMode="External"/><Relationship Id="rId11" Type="http://schemas.openxmlformats.org/officeDocument/2006/relationships/hyperlink" Target="https://docs.google.com/document/d/1HsfRK0IQXpivzGDR7LDn6LaGQx9FTJXKzm79lx6toHg/preview" TargetMode="External"/><Relationship Id="rId10" Type="http://schemas.openxmlformats.org/officeDocument/2006/relationships/hyperlink" Target="https://docs.google.com/spreadsheets/d/1TxJBWDQmdpc_oxgxPAWv2-ci9Vovo0MnrMG5C3BDtSo/template/preview" TargetMode="External"/><Relationship Id="rId13" Type="http://schemas.openxmlformats.org/officeDocument/2006/relationships/image" Target="../media/image112.png"/><Relationship Id="rId12" Type="http://schemas.openxmlformats.org/officeDocument/2006/relationships/hyperlink" Target="https://docs.google.com/document/d/1HsfRK0IQXpivzGDR7LDn6LaGQx9FTJXKzm79lx6toHg/preview" TargetMode="External"/><Relationship Id="rId15" Type="http://schemas.openxmlformats.org/officeDocument/2006/relationships/image" Target="../media/image115.png"/><Relationship Id="rId14" Type="http://schemas.openxmlformats.org/officeDocument/2006/relationships/image" Target="../media/image121.png"/><Relationship Id="rId17" Type="http://schemas.openxmlformats.org/officeDocument/2006/relationships/hyperlink" Target="https://docs.google.com/presentation/d/1_VgtffW4oaUsAIuD7IzHbSh5Jp00HXWam4Kq4yMjE5A/template/preview" TargetMode="External"/><Relationship Id="rId16" Type="http://schemas.openxmlformats.org/officeDocument/2006/relationships/hyperlink" Target="https://docs.google.com/presentation/d/1_VgtffW4oaUsAIuD7IzHbSh5Jp00HXWam4Kq4yMjE5A/template/preview"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2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8.xml"/><Relationship Id="rId3"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9.xml"/><Relationship Id="rId3" Type="http://schemas.openxmlformats.org/officeDocument/2006/relationships/image" Target="../media/image51.png"/><Relationship Id="rId4" Type="http://schemas.openxmlformats.org/officeDocument/2006/relationships/image" Target="../media/image49.png"/><Relationship Id="rId5" Type="http://schemas.openxmlformats.org/officeDocument/2006/relationships/hyperlink" Target="http://drive.google.com/file/d/19XP95NCzIR-89wdpS57n8PD5HCQkmdPl/view" TargetMode="External"/><Relationship Id="rId6" Type="http://schemas.openxmlformats.org/officeDocument/2006/relationships/image" Target="../media/image4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239"/>
          <p:cNvSpPr txBox="1"/>
          <p:nvPr>
            <p:ph type="title"/>
          </p:nvPr>
        </p:nvSpPr>
        <p:spPr>
          <a:xfrm>
            <a:off x="457200" y="3038000"/>
            <a:ext cx="7666200" cy="17349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br>
              <a:rPr lang="en" sz="6000"/>
            </a:br>
            <a:r>
              <a:rPr lang="en" sz="6000"/>
              <a:t>Accelerate the Idea-to-Validation Cycle</a:t>
            </a:r>
            <a:endParaRPr sz="6000"/>
          </a:p>
        </p:txBody>
      </p:sp>
      <p:sp>
        <p:nvSpPr>
          <p:cNvPr id="1057" name="Google Shape;1057;p239"/>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Module 1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81" name="Shape 1181"/>
        <p:cNvGrpSpPr/>
        <p:nvPr/>
      </p:nvGrpSpPr>
      <p:grpSpPr>
        <a:xfrm>
          <a:off x="0" y="0"/>
          <a:ext cx="0" cy="0"/>
          <a:chOff x="0" y="0"/>
          <a:chExt cx="0" cy="0"/>
        </a:xfrm>
      </p:grpSpPr>
      <p:sp>
        <p:nvSpPr>
          <p:cNvPr id="1182" name="Google Shape;1182;p248"/>
          <p:cNvSpPr/>
          <p:nvPr/>
        </p:nvSpPr>
        <p:spPr>
          <a:xfrm>
            <a:off x="4572000" y="108850"/>
            <a:ext cx="4483500" cy="5504100"/>
          </a:xfrm>
          <a:prstGeom prst="roundRect">
            <a:avLst>
              <a:gd fmla="val 15958" name="adj"/>
            </a:avLst>
          </a:prstGeom>
          <a:gradFill>
            <a:gsLst>
              <a:gs pos="0">
                <a:srgbClr val="7AAAF9">
                  <a:alpha val="25320"/>
                </a:srgbClr>
              </a:gs>
              <a:gs pos="100000">
                <a:srgbClr val="1360DD">
                  <a:alpha val="25320"/>
                </a:srgbClr>
              </a:gs>
            </a:gsLst>
            <a:lin ang="5400012" scaled="0"/>
          </a:gradFill>
          <a:ln>
            <a:noFill/>
          </a:ln>
        </p:spPr>
        <p:txBody>
          <a:bodyPr anchorCtr="0" anchor="ctr" bIns="182875" lIns="365750" spcFirstLastPara="1" rIns="365750" wrap="square" tIns="182875">
            <a:noAutofit/>
          </a:bodyPr>
          <a:lstStyle/>
          <a:p>
            <a:pPr indent="0" lvl="0" marL="0" marR="0" rtl="0" algn="l">
              <a:lnSpc>
                <a:spcPct val="150000"/>
              </a:lnSpc>
              <a:spcBef>
                <a:spcPts val="0"/>
              </a:spcBef>
              <a:spcAft>
                <a:spcPts val="800"/>
              </a:spcAft>
              <a:buNone/>
            </a:pPr>
            <a:r>
              <a:t/>
            </a:r>
            <a:endParaRPr sz="1300">
              <a:solidFill>
                <a:schemeClr val="lt2"/>
              </a:solidFill>
              <a:latin typeface="Lato"/>
              <a:ea typeface="Lato"/>
              <a:cs typeface="Lato"/>
              <a:sym typeface="Lato"/>
            </a:endParaRPr>
          </a:p>
        </p:txBody>
      </p:sp>
      <p:sp>
        <p:nvSpPr>
          <p:cNvPr id="1183" name="Google Shape;1183;p248"/>
          <p:cNvSpPr/>
          <p:nvPr/>
        </p:nvSpPr>
        <p:spPr>
          <a:xfrm>
            <a:off x="457200" y="4556108"/>
            <a:ext cx="3657600" cy="701700"/>
          </a:xfrm>
          <a:prstGeom prst="roundRect">
            <a:avLst>
              <a:gd fmla="val 422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48"/>
          <p:cNvSpPr txBox="1"/>
          <p:nvPr/>
        </p:nvSpPr>
        <p:spPr>
          <a:xfrm>
            <a:off x="1043925" y="4662247"/>
            <a:ext cx="2954100" cy="4893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FFFFFF"/>
                </a:solidFill>
                <a:latin typeface="Poppins Medium"/>
                <a:ea typeface="Poppins Medium"/>
                <a:cs typeface="Poppins Medium"/>
                <a:sym typeface="Poppins Medium"/>
              </a:rPr>
              <a:t>You</a:t>
            </a:r>
            <a:r>
              <a:rPr lang="en" sz="1000">
                <a:solidFill>
                  <a:srgbClr val="FFFFFF"/>
                </a:solidFill>
                <a:latin typeface="Poppins Medium"/>
                <a:ea typeface="Poppins Medium"/>
                <a:cs typeface="Poppins Medium"/>
                <a:sym typeface="Poppins Medium"/>
              </a:rPr>
              <a:t> can find the </a:t>
            </a:r>
            <a:r>
              <a:rPr lang="en" sz="1000">
                <a:solidFill>
                  <a:srgbClr val="FFFFFF"/>
                </a:solidFill>
                <a:latin typeface="Poppins Medium"/>
                <a:ea typeface="Poppins Medium"/>
                <a:cs typeface="Poppins Medium"/>
                <a:sym typeface="Poppins Medium"/>
              </a:rPr>
              <a:t>full brief </a:t>
            </a:r>
            <a:r>
              <a:rPr b="1" lang="en" sz="1000" u="sng">
                <a:solidFill>
                  <a:schemeClr val="lt2"/>
                </a:solidFill>
                <a:latin typeface="Poppins"/>
                <a:ea typeface="Poppins"/>
                <a:cs typeface="Poppins"/>
                <a:sym typeface="Poppins"/>
                <a:hlinkClick r:id="rId3">
                  <a:extLst>
                    <a:ext uri="{A12FA001-AC4F-418D-AE19-62706E023703}">
                      <ahyp:hlinkClr val="tx"/>
                    </a:ext>
                  </a:extLst>
                </a:hlinkClick>
              </a:rPr>
              <a:t>here</a:t>
            </a:r>
            <a:r>
              <a:rPr lang="en" sz="1000">
                <a:solidFill>
                  <a:srgbClr val="FFFFFF"/>
                </a:solidFill>
                <a:latin typeface="Poppins Medium"/>
                <a:ea typeface="Poppins Medium"/>
                <a:cs typeface="Poppins Medium"/>
                <a:sym typeface="Poppins Medium"/>
              </a:rPr>
              <a:t>, which includes your deliverables </a:t>
            </a:r>
            <a:r>
              <a:rPr b="1" lang="en" sz="1000" u="sng">
                <a:solidFill>
                  <a:schemeClr val="lt2"/>
                </a:solidFill>
                <a:latin typeface="Poppins"/>
                <a:ea typeface="Poppins"/>
                <a:cs typeface="Poppins"/>
                <a:sym typeface="Poppins"/>
                <a:hlinkClick r:id="rId4">
                  <a:extLst>
                    <a:ext uri="{A12FA001-AC4F-418D-AE19-62706E023703}">
                      <ahyp:hlinkClr val="tx"/>
                    </a:ext>
                  </a:extLst>
                </a:hlinkClick>
              </a:rPr>
              <a:t>template</a:t>
            </a:r>
            <a:endParaRPr b="1" sz="1000">
              <a:solidFill>
                <a:schemeClr val="lt2"/>
              </a:solidFill>
              <a:latin typeface="Poppins"/>
              <a:ea typeface="Poppins"/>
              <a:cs typeface="Poppins"/>
              <a:sym typeface="Poppins"/>
            </a:endParaRPr>
          </a:p>
        </p:txBody>
      </p:sp>
      <p:pic>
        <p:nvPicPr>
          <p:cNvPr id="1185" name="Google Shape;1185;p248"/>
          <p:cNvPicPr preferRelativeResize="0"/>
          <p:nvPr/>
        </p:nvPicPr>
        <p:blipFill>
          <a:blip r:embed="rId5">
            <a:alphaModFix/>
          </a:blip>
          <a:stretch>
            <a:fillRect/>
          </a:stretch>
        </p:blipFill>
        <p:spPr>
          <a:xfrm>
            <a:off x="601625" y="4779923"/>
            <a:ext cx="253093" cy="254000"/>
          </a:xfrm>
          <a:prstGeom prst="rect">
            <a:avLst/>
          </a:prstGeom>
          <a:noFill/>
          <a:ln>
            <a:noFill/>
          </a:ln>
        </p:spPr>
      </p:pic>
      <p:sp>
        <p:nvSpPr>
          <p:cNvPr id="1186" name="Google Shape;1186;p248"/>
          <p:cNvSpPr txBox="1"/>
          <p:nvPr/>
        </p:nvSpPr>
        <p:spPr>
          <a:xfrm>
            <a:off x="461600" y="1422867"/>
            <a:ext cx="3657600" cy="2618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None/>
            </a:pPr>
            <a:r>
              <a:t/>
            </a:r>
            <a:endParaRPr sz="1200">
              <a:solidFill>
                <a:schemeClr val="lt1"/>
              </a:solidFill>
              <a:latin typeface="Lato"/>
              <a:ea typeface="Lato"/>
              <a:cs typeface="Lato"/>
              <a:sym typeface="Lato"/>
            </a:endParaRPr>
          </a:p>
        </p:txBody>
      </p:sp>
      <p:sp>
        <p:nvSpPr>
          <p:cNvPr id="1187" name="Google Shape;1187;p248"/>
          <p:cNvSpPr txBox="1"/>
          <p:nvPr>
            <p:ph idx="4294967295" type="title"/>
          </p:nvPr>
        </p:nvSpPr>
        <p:spPr>
          <a:xfrm>
            <a:off x="457200" y="815528"/>
            <a:ext cx="3662100" cy="357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900">
                <a:solidFill>
                  <a:schemeClr val="lt1"/>
                </a:solidFill>
              </a:rPr>
              <a:t>Deliverable</a:t>
            </a:r>
            <a:endParaRPr sz="2900">
              <a:solidFill>
                <a:schemeClr val="lt1"/>
              </a:solidFill>
            </a:endParaRPr>
          </a:p>
        </p:txBody>
      </p:sp>
      <p:graphicFrame>
        <p:nvGraphicFramePr>
          <p:cNvPr id="1188" name="Google Shape;1188;p248"/>
          <p:cNvGraphicFramePr/>
          <p:nvPr/>
        </p:nvGraphicFramePr>
        <p:xfrm>
          <a:off x="461612" y="1399557"/>
          <a:ext cx="3000000" cy="3000000"/>
        </p:xfrm>
        <a:graphic>
          <a:graphicData uri="http://schemas.openxmlformats.org/drawingml/2006/table">
            <a:tbl>
              <a:tblPr>
                <a:noFill/>
                <a:tableStyleId>{0A5D6535-EC9B-4810-B57B-D69A57D1984B}</a:tableStyleId>
              </a:tblPr>
              <a:tblGrid>
                <a:gridCol w="1409975"/>
                <a:gridCol w="2247625"/>
              </a:tblGrid>
              <a:tr h="758275">
                <a:tc>
                  <a:txBody>
                    <a:bodyPr/>
                    <a:lstStyle/>
                    <a:p>
                      <a:pPr indent="0" lvl="0" marL="0" rtl="0" algn="l">
                        <a:spcBef>
                          <a:spcPts val="0"/>
                        </a:spcBef>
                        <a:spcAft>
                          <a:spcPts val="0"/>
                        </a:spcAft>
                        <a:buNone/>
                      </a:pPr>
                      <a:r>
                        <a:rPr lang="en" sz="1200">
                          <a:solidFill>
                            <a:schemeClr val="accent3"/>
                          </a:solidFill>
                          <a:latin typeface="Poppins Medium"/>
                          <a:ea typeface="Poppins Medium"/>
                          <a:cs typeface="Poppins Medium"/>
                          <a:sym typeface="Poppins Medium"/>
                        </a:rPr>
                        <a:t>🎯 </a:t>
                      </a:r>
                      <a:r>
                        <a:rPr lang="en" sz="1200">
                          <a:solidFill>
                            <a:schemeClr val="accent3"/>
                          </a:solidFill>
                          <a:latin typeface="Poppins Medium"/>
                          <a:ea typeface="Poppins Medium"/>
                          <a:cs typeface="Poppins Medium"/>
                          <a:sym typeface="Poppins Medium"/>
                        </a:rPr>
                        <a:t>GOAL</a:t>
                      </a:r>
                      <a:endParaRPr sz="1200">
                        <a:solidFill>
                          <a:schemeClr val="accent3"/>
                        </a:solidFill>
                        <a:latin typeface="Poppins SemiBold"/>
                        <a:ea typeface="Poppins SemiBold"/>
                        <a:cs typeface="Poppins SemiBold"/>
                        <a:sym typeface="Poppins SemiBold"/>
                      </a:endParaRPr>
                    </a:p>
                  </a:txBody>
                  <a:tcPr marT="84675" marB="84675" marR="205725" marL="0" anchor="ctr">
                    <a:lnL cap="flat" cmpd="sng" w="9875">
                      <a:solidFill>
                        <a:srgbClr val="1241B0">
                          <a:alpha val="0"/>
                        </a:srgbClr>
                      </a:solidFill>
                      <a:prstDash val="solid"/>
                      <a:round/>
                      <a:headEnd len="sm" w="sm" type="none"/>
                      <a:tailEnd len="sm" w="sm" type="none"/>
                    </a:lnL>
                    <a:lnR cap="flat" cmpd="sng" w="9875">
                      <a:solidFill>
                        <a:srgbClr val="1241B0">
                          <a:alpha val="0"/>
                        </a:srgbClr>
                      </a:solidFill>
                      <a:prstDash val="solid"/>
                      <a:round/>
                      <a:headEnd len="sm" w="sm" type="none"/>
                      <a:tailEnd len="sm" w="sm" type="none"/>
                    </a:lnR>
                    <a:lnT cap="flat" cmpd="sng" w="9875">
                      <a:solidFill>
                        <a:srgbClr val="60A5FA">
                          <a:alpha val="0"/>
                        </a:srgbClr>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22"/>
                        <a:buFont typeface="Arial"/>
                        <a:buNone/>
                      </a:pPr>
                      <a:r>
                        <a:rPr lang="en" sz="1000">
                          <a:solidFill>
                            <a:schemeClr val="lt2"/>
                          </a:solidFill>
                          <a:latin typeface="Lato"/>
                          <a:ea typeface="Lato"/>
                          <a:cs typeface="Lato"/>
                          <a:sym typeface="Lato"/>
                        </a:rPr>
                        <a:t>Demonstrate your AI prototype, and explain its design and workflow via key artifacts. Then, share your group's key insights.</a:t>
                      </a:r>
                      <a:endParaRPr sz="1000">
                        <a:solidFill>
                          <a:schemeClr val="lt2"/>
                        </a:solidFill>
                        <a:latin typeface="Lato"/>
                        <a:ea typeface="Lato"/>
                        <a:cs typeface="Lato"/>
                        <a:sym typeface="Lato"/>
                      </a:endParaRPr>
                    </a:p>
                  </a:txBody>
                  <a:tcPr marT="84675" marB="84675" marR="205725" marL="68575" anchor="ctr">
                    <a:lnL cap="flat" cmpd="sng" w="9875">
                      <a:solidFill>
                        <a:srgbClr val="1241B0">
                          <a:alpha val="0"/>
                        </a:srgbClr>
                      </a:solidFill>
                      <a:prstDash val="solid"/>
                      <a:round/>
                      <a:headEnd len="sm" w="sm" type="none"/>
                      <a:tailEnd len="sm" w="sm" type="none"/>
                    </a:lnL>
                    <a:lnR cap="flat" cmpd="sng" w="9875">
                      <a:solidFill>
                        <a:srgbClr val="1241B0">
                          <a:alpha val="0"/>
                        </a:srgbClr>
                      </a:solidFill>
                      <a:prstDash val="solid"/>
                      <a:round/>
                      <a:headEnd len="sm" w="sm" type="none"/>
                      <a:tailEnd len="sm" w="sm" type="none"/>
                    </a:lnR>
                    <a:lnT cap="flat" cmpd="sng" w="9875">
                      <a:solidFill>
                        <a:srgbClr val="60A5FA">
                          <a:alpha val="0"/>
                        </a:srgbClr>
                      </a:solidFill>
                      <a:prstDash val="solid"/>
                      <a:round/>
                      <a:headEnd len="sm" w="sm" type="none"/>
                      <a:tailEnd len="sm" w="sm" type="none"/>
                    </a:lnT>
                    <a:lnB cap="flat" cmpd="sng" w="9525">
                      <a:solidFill>
                        <a:schemeClr val="accent4"/>
                      </a:solidFill>
                      <a:prstDash val="solid"/>
                      <a:round/>
                      <a:headEnd len="sm" w="sm" type="none"/>
                      <a:tailEnd len="sm" w="sm" type="none"/>
                    </a:lnB>
                  </a:tcPr>
                </a:tc>
              </a:tr>
              <a:tr h="758275">
                <a:tc>
                  <a:txBody>
                    <a:bodyPr/>
                    <a:lstStyle/>
                    <a:p>
                      <a:pPr indent="0" lvl="0" marL="0" rtl="0" algn="l">
                        <a:spcBef>
                          <a:spcPts val="0"/>
                        </a:spcBef>
                        <a:spcAft>
                          <a:spcPts val="0"/>
                        </a:spcAft>
                        <a:buNone/>
                      </a:pPr>
                      <a:r>
                        <a:rPr lang="en" sz="1200">
                          <a:solidFill>
                            <a:srgbClr val="60A5FA"/>
                          </a:solidFill>
                          <a:latin typeface="Poppins Medium"/>
                          <a:ea typeface="Poppins Medium"/>
                          <a:cs typeface="Poppins Medium"/>
                          <a:sym typeface="Poppins Medium"/>
                        </a:rPr>
                        <a:t>📝 </a:t>
                      </a:r>
                      <a:r>
                        <a:rPr lang="en" sz="1200">
                          <a:solidFill>
                            <a:schemeClr val="accent3"/>
                          </a:solidFill>
                          <a:latin typeface="Poppins Medium"/>
                          <a:ea typeface="Poppins Medium"/>
                          <a:cs typeface="Poppins Medium"/>
                          <a:sym typeface="Poppins Medium"/>
                        </a:rPr>
                        <a:t>DELIVERABLE</a:t>
                      </a:r>
                      <a:endParaRPr sz="1200">
                        <a:solidFill>
                          <a:schemeClr val="accent3"/>
                        </a:solidFill>
                        <a:latin typeface="Poppins SemiBold"/>
                        <a:ea typeface="Poppins SemiBold"/>
                        <a:cs typeface="Poppins SemiBold"/>
                        <a:sym typeface="Poppins SemiBold"/>
                      </a:endParaRPr>
                    </a:p>
                  </a:txBody>
                  <a:tcPr marT="84675" marB="84675" marR="205725" marL="0" anchor="ctr">
                    <a:lnL cap="flat" cmpd="sng" w="9875">
                      <a:solidFill>
                        <a:srgbClr val="1241B0">
                          <a:alpha val="0"/>
                        </a:srgbClr>
                      </a:solidFill>
                      <a:prstDash val="solid"/>
                      <a:round/>
                      <a:headEnd len="sm" w="sm" type="none"/>
                      <a:tailEnd len="sm" w="sm" type="none"/>
                    </a:lnL>
                    <a:lnR cap="flat" cmpd="sng" w="9875">
                      <a:solidFill>
                        <a:srgbClr val="1241B0">
                          <a:alpha val="0"/>
                        </a:srgb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22"/>
                        <a:buFont typeface="Arial"/>
                        <a:buNone/>
                      </a:pPr>
                      <a:r>
                        <a:rPr lang="en" sz="1000">
                          <a:solidFill>
                            <a:schemeClr val="lt2"/>
                          </a:solidFill>
                          <a:latin typeface="Lato"/>
                          <a:ea typeface="Lato"/>
                          <a:cs typeface="Lato"/>
                          <a:sym typeface="Lato"/>
                        </a:rPr>
                        <a:t>Google Slide Deck or PDF of deck</a:t>
                      </a:r>
                      <a:endParaRPr sz="1000">
                        <a:solidFill>
                          <a:schemeClr val="lt2"/>
                        </a:solidFill>
                        <a:latin typeface="Lato"/>
                        <a:ea typeface="Lato"/>
                        <a:cs typeface="Lato"/>
                        <a:sym typeface="Lato"/>
                      </a:endParaRPr>
                    </a:p>
                  </a:txBody>
                  <a:tcPr marT="84675" marB="84675" marR="205725" marL="68575" anchor="ctr">
                    <a:lnL cap="flat" cmpd="sng" w="9875">
                      <a:solidFill>
                        <a:srgbClr val="1241B0">
                          <a:alpha val="0"/>
                        </a:srgbClr>
                      </a:solidFill>
                      <a:prstDash val="solid"/>
                      <a:round/>
                      <a:headEnd len="sm" w="sm" type="none"/>
                      <a:tailEnd len="sm" w="sm" type="none"/>
                    </a:lnL>
                    <a:lnR cap="flat" cmpd="sng" w="9875">
                      <a:solidFill>
                        <a:srgbClr val="1241B0">
                          <a:alpha val="0"/>
                        </a:srgb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673825">
                <a:tc>
                  <a:txBody>
                    <a:bodyPr/>
                    <a:lstStyle/>
                    <a:p>
                      <a:pPr indent="0" lvl="0" marL="0" rtl="0" algn="l">
                        <a:spcBef>
                          <a:spcPts val="0"/>
                        </a:spcBef>
                        <a:spcAft>
                          <a:spcPts val="0"/>
                        </a:spcAft>
                        <a:buNone/>
                      </a:pPr>
                      <a:r>
                        <a:rPr lang="en" sz="1200">
                          <a:solidFill>
                            <a:schemeClr val="accent3"/>
                          </a:solidFill>
                          <a:latin typeface="Poppins Medium"/>
                          <a:ea typeface="Poppins Medium"/>
                          <a:cs typeface="Poppins Medium"/>
                          <a:sym typeface="Poppins Medium"/>
                        </a:rPr>
                        <a:t>🕙 TIMING</a:t>
                      </a:r>
                      <a:endParaRPr sz="1200">
                        <a:solidFill>
                          <a:schemeClr val="accent3"/>
                        </a:solidFill>
                        <a:latin typeface="Poppins SemiBold"/>
                        <a:ea typeface="Poppins SemiBold"/>
                        <a:cs typeface="Poppins SemiBold"/>
                        <a:sym typeface="Poppins SemiBold"/>
                      </a:endParaRPr>
                    </a:p>
                  </a:txBody>
                  <a:tcPr marT="84675" marB="84675" marR="205725" marL="0" anchor="ctr">
                    <a:lnL cap="flat" cmpd="sng" w="9875">
                      <a:solidFill>
                        <a:srgbClr val="1241B0">
                          <a:alpha val="0"/>
                        </a:srgbClr>
                      </a:solidFill>
                      <a:prstDash val="solid"/>
                      <a:round/>
                      <a:headEnd len="sm" w="sm" type="none"/>
                      <a:tailEnd len="sm" w="sm" type="none"/>
                    </a:lnL>
                    <a:lnR cap="flat" cmpd="sng" w="9875">
                      <a:solidFill>
                        <a:srgbClr val="1241B0">
                          <a:alpha val="0"/>
                        </a:srgb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rgbClr val="07182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22"/>
                        <a:buFont typeface="Arial"/>
                        <a:buNone/>
                      </a:pPr>
                      <a:r>
                        <a:rPr lang="en" sz="1000">
                          <a:solidFill>
                            <a:schemeClr val="lt2"/>
                          </a:solidFill>
                          <a:latin typeface="Lato"/>
                          <a:ea typeface="Lato"/>
                          <a:cs typeface="Lato"/>
                          <a:sym typeface="Lato"/>
                        </a:rPr>
                        <a:t>[OPTIONAL] For those groups who wish to demo their prototype in Module 6, 7-10 minutes per group will be allotted.</a:t>
                      </a:r>
                      <a:endParaRPr sz="1000">
                        <a:solidFill>
                          <a:schemeClr val="lt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222"/>
                        <a:buFont typeface="Arial"/>
                        <a:buNone/>
                      </a:pPr>
                      <a:r>
                        <a:t/>
                      </a:r>
                      <a:endParaRPr i="1" sz="1100">
                        <a:solidFill>
                          <a:schemeClr val="lt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222"/>
                        <a:buFont typeface="Arial"/>
                        <a:buNone/>
                      </a:pPr>
                      <a:r>
                        <a:rPr i="1" lang="en" sz="900">
                          <a:solidFill>
                            <a:schemeClr val="lt2"/>
                          </a:solidFill>
                          <a:latin typeface="Lato"/>
                          <a:ea typeface="Lato"/>
                          <a:cs typeface="Lato"/>
                          <a:sym typeface="Lato"/>
                        </a:rPr>
                        <a:t>Note this is not mandatory for certification, but every group member </a:t>
                      </a:r>
                      <a:r>
                        <a:rPr i="1" lang="en" sz="900" u="sng">
                          <a:solidFill>
                            <a:schemeClr val="lt2"/>
                          </a:solidFill>
                          <a:latin typeface="Lato"/>
                          <a:ea typeface="Lato"/>
                          <a:cs typeface="Lato"/>
                          <a:sym typeface="Lato"/>
                        </a:rPr>
                        <a:t>must submit</a:t>
                      </a:r>
                      <a:r>
                        <a:rPr i="1" lang="en" sz="900">
                          <a:solidFill>
                            <a:schemeClr val="lt2"/>
                          </a:solidFill>
                          <a:latin typeface="Lato"/>
                          <a:ea typeface="Lato"/>
                          <a:cs typeface="Lato"/>
                          <a:sym typeface="Lato"/>
                        </a:rPr>
                        <a:t> their deliverables deck/PDF.</a:t>
                      </a:r>
                      <a:endParaRPr i="1" sz="900">
                        <a:solidFill>
                          <a:schemeClr val="lt2"/>
                        </a:solidFill>
                        <a:latin typeface="Lato"/>
                        <a:ea typeface="Lato"/>
                        <a:cs typeface="Lato"/>
                        <a:sym typeface="Lato"/>
                      </a:endParaRPr>
                    </a:p>
                  </a:txBody>
                  <a:tcPr marT="84675" marB="84675" marR="205725" marL="68575" anchor="ctr">
                    <a:lnL cap="flat" cmpd="sng" w="9875">
                      <a:solidFill>
                        <a:srgbClr val="1241B0">
                          <a:alpha val="0"/>
                        </a:srgbClr>
                      </a:solidFill>
                      <a:prstDash val="solid"/>
                      <a:round/>
                      <a:headEnd len="sm" w="sm" type="none"/>
                      <a:tailEnd len="sm" w="sm" type="none"/>
                    </a:lnL>
                    <a:lnR cap="flat" cmpd="sng" w="9875">
                      <a:solidFill>
                        <a:srgbClr val="1241B0">
                          <a:alpha val="0"/>
                        </a:srgb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rgbClr val="07182C"/>
                      </a:solidFill>
                      <a:prstDash val="solid"/>
                      <a:round/>
                      <a:headEnd len="sm" w="sm" type="none"/>
                      <a:tailEnd len="sm" w="sm" type="none"/>
                    </a:lnB>
                  </a:tcPr>
                </a:tc>
              </a:tr>
            </a:tbl>
          </a:graphicData>
        </a:graphic>
      </p:graphicFrame>
      <p:sp>
        <p:nvSpPr>
          <p:cNvPr id="1189" name="Google Shape;1189;p248"/>
          <p:cNvSpPr txBox="1"/>
          <p:nvPr>
            <p:ph idx="3" type="subTitle"/>
          </p:nvPr>
        </p:nvSpPr>
        <p:spPr>
          <a:xfrm>
            <a:off x="457200" y="457175"/>
            <a:ext cx="3661500" cy="2463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a:t>Final</a:t>
            </a:r>
            <a:r>
              <a:rPr lang="en"/>
              <a:t> Project</a:t>
            </a:r>
            <a:endParaRPr/>
          </a:p>
        </p:txBody>
      </p:sp>
      <p:sp>
        <p:nvSpPr>
          <p:cNvPr id="1190" name="Google Shape;1190;p248"/>
          <p:cNvSpPr/>
          <p:nvPr/>
        </p:nvSpPr>
        <p:spPr>
          <a:xfrm>
            <a:off x="4646850" y="178141"/>
            <a:ext cx="4354200" cy="5373000"/>
          </a:xfrm>
          <a:prstGeom prst="roundRect">
            <a:avLst>
              <a:gd fmla="val 15958" name="adj"/>
            </a:avLst>
          </a:prstGeom>
          <a:solidFill>
            <a:srgbClr val="07182C"/>
          </a:solidFill>
          <a:ln>
            <a:noFill/>
          </a:ln>
        </p:spPr>
        <p:txBody>
          <a:bodyPr anchorCtr="0" anchor="t" bIns="182875" lIns="365750" spcFirstLastPara="1" rIns="365750" wrap="square" tIns="182875">
            <a:noAutofit/>
          </a:bodyPr>
          <a:lstStyle/>
          <a:p>
            <a:pPr indent="0" lvl="0" marL="0" rtl="0" algn="l">
              <a:spcBef>
                <a:spcPts val="0"/>
              </a:spcBef>
              <a:spcAft>
                <a:spcPts val="1000"/>
              </a:spcAft>
              <a:buNone/>
            </a:pPr>
            <a:br>
              <a:rPr lang="en" sz="1200">
                <a:solidFill>
                  <a:srgbClr val="FFFFFF"/>
                </a:solidFill>
                <a:latin typeface="Poppins SemiBold"/>
                <a:ea typeface="Poppins SemiBold"/>
                <a:cs typeface="Poppins SemiBold"/>
                <a:sym typeface="Poppins SemiBold"/>
              </a:rPr>
            </a:br>
            <a:br>
              <a:rPr lang="en" sz="1200">
                <a:solidFill>
                  <a:srgbClr val="FFFFFF"/>
                </a:solidFill>
                <a:latin typeface="Poppins SemiBold"/>
                <a:ea typeface="Poppins SemiBold"/>
                <a:cs typeface="Poppins SemiBold"/>
                <a:sym typeface="Poppins SemiBold"/>
              </a:rPr>
            </a:br>
            <a:br>
              <a:rPr lang="en" sz="1200">
                <a:solidFill>
                  <a:srgbClr val="FFFFFF"/>
                </a:solidFill>
                <a:latin typeface="Poppins SemiBold"/>
                <a:ea typeface="Poppins SemiBold"/>
                <a:cs typeface="Poppins SemiBold"/>
                <a:sym typeface="Poppins SemiBold"/>
              </a:rPr>
            </a:br>
            <a:br>
              <a:rPr lang="en" sz="1200">
                <a:solidFill>
                  <a:srgbClr val="FFFFFF"/>
                </a:solidFill>
                <a:latin typeface="Poppins SemiBold"/>
                <a:ea typeface="Poppins SemiBold"/>
                <a:cs typeface="Poppins SemiBold"/>
                <a:sym typeface="Poppins SemiBold"/>
              </a:rPr>
            </a:br>
            <a:br>
              <a:rPr lang="en">
                <a:solidFill>
                  <a:srgbClr val="FFFFFF"/>
                </a:solidFill>
                <a:latin typeface="Poppins SemiBold"/>
                <a:ea typeface="Poppins SemiBold"/>
                <a:cs typeface="Poppins SemiBold"/>
                <a:sym typeface="Poppins SemiBold"/>
              </a:rPr>
            </a:br>
            <a:br>
              <a:rPr lang="en">
                <a:solidFill>
                  <a:srgbClr val="FFFFFF"/>
                </a:solidFill>
                <a:latin typeface="Poppins SemiBold"/>
                <a:ea typeface="Poppins SemiBold"/>
                <a:cs typeface="Poppins SemiBold"/>
                <a:sym typeface="Poppins SemiBold"/>
              </a:rPr>
            </a:br>
            <a:r>
              <a:rPr lang="en">
                <a:solidFill>
                  <a:srgbClr val="FFFFFF"/>
                </a:solidFill>
                <a:latin typeface="Poppins SemiBold"/>
                <a:ea typeface="Poppins SemiBold"/>
                <a:cs typeface="Poppins SemiBold"/>
                <a:sym typeface="Poppins SemiBold"/>
              </a:rPr>
              <a:t>INCLUDE</a:t>
            </a:r>
            <a:endParaRPr sz="1500">
              <a:solidFill>
                <a:srgbClr val="FFFFFF"/>
              </a:solidFill>
              <a:latin typeface="Lato"/>
              <a:ea typeface="Lato"/>
              <a:cs typeface="Lato"/>
              <a:sym typeface="Lato"/>
            </a:endParaRPr>
          </a:p>
        </p:txBody>
      </p:sp>
      <p:sp>
        <p:nvSpPr>
          <p:cNvPr id="1191" name="Google Shape;1191;p248"/>
          <p:cNvSpPr/>
          <p:nvPr/>
        </p:nvSpPr>
        <p:spPr>
          <a:xfrm>
            <a:off x="5204750" y="2042432"/>
            <a:ext cx="309600" cy="309600"/>
          </a:xfrm>
          <a:prstGeom prst="ellipse">
            <a:avLst/>
          </a:prstGeom>
          <a:solidFill>
            <a:srgbClr val="1241B0"/>
          </a:solidFill>
          <a:ln>
            <a:noFill/>
          </a:ln>
        </p:spPr>
        <p:txBody>
          <a:bodyPr anchorCtr="0" anchor="ctr" bIns="79300" lIns="79300" spcFirstLastPara="1" rIns="79300" wrap="square" tIns="79300">
            <a:noAutofit/>
          </a:bodyPr>
          <a:lstStyle/>
          <a:p>
            <a:pPr indent="0" lvl="0" marL="0" rtl="0" algn="ctr">
              <a:spcBef>
                <a:spcPts val="0"/>
              </a:spcBef>
              <a:spcAft>
                <a:spcPts val="0"/>
              </a:spcAft>
              <a:buNone/>
            </a:pPr>
            <a:r>
              <a:rPr lang="en" sz="1214">
                <a:solidFill>
                  <a:srgbClr val="FFFFFF"/>
                </a:solidFill>
                <a:latin typeface="Poppins SemiBold"/>
                <a:ea typeface="Poppins SemiBold"/>
                <a:cs typeface="Poppins SemiBold"/>
                <a:sym typeface="Poppins SemiBold"/>
              </a:rPr>
              <a:t>1</a:t>
            </a:r>
            <a:endParaRPr sz="1214">
              <a:solidFill>
                <a:srgbClr val="FFFFFF"/>
              </a:solidFill>
              <a:latin typeface="Poppins SemiBold"/>
              <a:ea typeface="Poppins SemiBold"/>
              <a:cs typeface="Poppins SemiBold"/>
              <a:sym typeface="Poppins SemiBold"/>
            </a:endParaRPr>
          </a:p>
        </p:txBody>
      </p:sp>
      <p:sp>
        <p:nvSpPr>
          <p:cNvPr id="1192" name="Google Shape;1192;p248"/>
          <p:cNvSpPr/>
          <p:nvPr/>
        </p:nvSpPr>
        <p:spPr>
          <a:xfrm>
            <a:off x="5204750" y="2423432"/>
            <a:ext cx="309600" cy="309600"/>
          </a:xfrm>
          <a:prstGeom prst="ellipse">
            <a:avLst/>
          </a:prstGeom>
          <a:solidFill>
            <a:srgbClr val="1241B0"/>
          </a:solidFill>
          <a:ln>
            <a:noFill/>
          </a:ln>
        </p:spPr>
        <p:txBody>
          <a:bodyPr anchorCtr="0" anchor="ctr" bIns="79300" lIns="79300" spcFirstLastPara="1" rIns="79300" wrap="square" tIns="79300">
            <a:noAutofit/>
          </a:bodyPr>
          <a:lstStyle/>
          <a:p>
            <a:pPr indent="0" lvl="0" marL="0" rtl="0" algn="ctr">
              <a:spcBef>
                <a:spcPts val="0"/>
              </a:spcBef>
              <a:spcAft>
                <a:spcPts val="0"/>
              </a:spcAft>
              <a:buNone/>
            </a:pPr>
            <a:r>
              <a:rPr lang="en" sz="1214">
                <a:solidFill>
                  <a:srgbClr val="FFFFFF"/>
                </a:solidFill>
                <a:latin typeface="Poppins SemiBold"/>
                <a:ea typeface="Poppins SemiBold"/>
                <a:cs typeface="Poppins SemiBold"/>
                <a:sym typeface="Poppins SemiBold"/>
              </a:rPr>
              <a:t>2</a:t>
            </a:r>
            <a:endParaRPr sz="1214">
              <a:solidFill>
                <a:srgbClr val="FFFFFF"/>
              </a:solidFill>
              <a:latin typeface="Poppins SemiBold"/>
              <a:ea typeface="Poppins SemiBold"/>
              <a:cs typeface="Poppins SemiBold"/>
              <a:sym typeface="Poppins SemiBold"/>
            </a:endParaRPr>
          </a:p>
        </p:txBody>
      </p:sp>
      <p:sp>
        <p:nvSpPr>
          <p:cNvPr id="1193" name="Google Shape;1193;p248"/>
          <p:cNvSpPr/>
          <p:nvPr/>
        </p:nvSpPr>
        <p:spPr>
          <a:xfrm>
            <a:off x="5204750" y="2804432"/>
            <a:ext cx="309600" cy="309600"/>
          </a:xfrm>
          <a:prstGeom prst="ellipse">
            <a:avLst/>
          </a:prstGeom>
          <a:solidFill>
            <a:srgbClr val="1241B0"/>
          </a:solidFill>
          <a:ln>
            <a:noFill/>
          </a:ln>
        </p:spPr>
        <p:txBody>
          <a:bodyPr anchorCtr="0" anchor="ctr" bIns="79300" lIns="79300" spcFirstLastPara="1" rIns="79300" wrap="square" tIns="79300">
            <a:noAutofit/>
          </a:bodyPr>
          <a:lstStyle/>
          <a:p>
            <a:pPr indent="0" lvl="0" marL="0" rtl="0" algn="ctr">
              <a:spcBef>
                <a:spcPts val="0"/>
              </a:spcBef>
              <a:spcAft>
                <a:spcPts val="0"/>
              </a:spcAft>
              <a:buNone/>
            </a:pPr>
            <a:r>
              <a:rPr lang="en" sz="1214">
                <a:solidFill>
                  <a:srgbClr val="FFFFFF"/>
                </a:solidFill>
                <a:latin typeface="Poppins SemiBold"/>
                <a:ea typeface="Poppins SemiBold"/>
                <a:cs typeface="Poppins SemiBold"/>
                <a:sym typeface="Poppins SemiBold"/>
              </a:rPr>
              <a:t>3</a:t>
            </a:r>
            <a:endParaRPr sz="1214">
              <a:solidFill>
                <a:srgbClr val="FFFFFF"/>
              </a:solidFill>
              <a:latin typeface="Poppins SemiBold"/>
              <a:ea typeface="Poppins SemiBold"/>
              <a:cs typeface="Poppins SemiBold"/>
              <a:sym typeface="Poppins SemiBold"/>
            </a:endParaRPr>
          </a:p>
        </p:txBody>
      </p:sp>
      <p:sp>
        <p:nvSpPr>
          <p:cNvPr id="1194" name="Google Shape;1194;p248"/>
          <p:cNvSpPr/>
          <p:nvPr/>
        </p:nvSpPr>
        <p:spPr>
          <a:xfrm>
            <a:off x="5204750" y="3212657"/>
            <a:ext cx="309600" cy="309600"/>
          </a:xfrm>
          <a:prstGeom prst="ellipse">
            <a:avLst/>
          </a:prstGeom>
          <a:solidFill>
            <a:srgbClr val="1241B0"/>
          </a:solidFill>
          <a:ln>
            <a:noFill/>
          </a:ln>
        </p:spPr>
        <p:txBody>
          <a:bodyPr anchorCtr="0" anchor="ctr" bIns="79300" lIns="79300" spcFirstLastPara="1" rIns="79300" wrap="square" tIns="79300">
            <a:noAutofit/>
          </a:bodyPr>
          <a:lstStyle/>
          <a:p>
            <a:pPr indent="0" lvl="0" marL="0" rtl="0" algn="ctr">
              <a:spcBef>
                <a:spcPts val="0"/>
              </a:spcBef>
              <a:spcAft>
                <a:spcPts val="0"/>
              </a:spcAft>
              <a:buNone/>
            </a:pPr>
            <a:r>
              <a:rPr lang="en" sz="1214">
                <a:solidFill>
                  <a:srgbClr val="FFFFFF"/>
                </a:solidFill>
                <a:latin typeface="Poppins SemiBold"/>
                <a:ea typeface="Poppins SemiBold"/>
                <a:cs typeface="Poppins SemiBold"/>
                <a:sym typeface="Poppins SemiBold"/>
              </a:rPr>
              <a:t>4</a:t>
            </a:r>
            <a:endParaRPr sz="1214">
              <a:solidFill>
                <a:srgbClr val="FFFFFF"/>
              </a:solidFill>
              <a:latin typeface="Poppins SemiBold"/>
              <a:ea typeface="Poppins SemiBold"/>
              <a:cs typeface="Poppins SemiBold"/>
              <a:sym typeface="Poppins SemiBold"/>
            </a:endParaRPr>
          </a:p>
        </p:txBody>
      </p:sp>
      <p:sp>
        <p:nvSpPr>
          <p:cNvPr id="1195" name="Google Shape;1195;p248"/>
          <p:cNvSpPr/>
          <p:nvPr/>
        </p:nvSpPr>
        <p:spPr>
          <a:xfrm>
            <a:off x="5204750" y="3620882"/>
            <a:ext cx="309600" cy="309600"/>
          </a:xfrm>
          <a:prstGeom prst="ellipse">
            <a:avLst/>
          </a:prstGeom>
          <a:solidFill>
            <a:srgbClr val="1241B0"/>
          </a:solidFill>
          <a:ln>
            <a:noFill/>
          </a:ln>
        </p:spPr>
        <p:txBody>
          <a:bodyPr anchorCtr="0" anchor="ctr" bIns="79300" lIns="79300" spcFirstLastPara="1" rIns="79300" wrap="square" tIns="79300">
            <a:noAutofit/>
          </a:bodyPr>
          <a:lstStyle/>
          <a:p>
            <a:pPr indent="0" lvl="0" marL="0" rtl="0" algn="ctr">
              <a:spcBef>
                <a:spcPts val="0"/>
              </a:spcBef>
              <a:spcAft>
                <a:spcPts val="0"/>
              </a:spcAft>
              <a:buNone/>
            </a:pPr>
            <a:r>
              <a:rPr lang="en" sz="1214">
                <a:solidFill>
                  <a:srgbClr val="FFFFFF"/>
                </a:solidFill>
                <a:latin typeface="Poppins SemiBold"/>
                <a:ea typeface="Poppins SemiBold"/>
                <a:cs typeface="Poppins SemiBold"/>
                <a:sym typeface="Poppins SemiBold"/>
              </a:rPr>
              <a:t>5</a:t>
            </a:r>
            <a:endParaRPr sz="1214">
              <a:solidFill>
                <a:srgbClr val="FFFFFF"/>
              </a:solidFill>
              <a:latin typeface="Poppins SemiBold"/>
              <a:ea typeface="Poppins SemiBold"/>
              <a:cs typeface="Poppins SemiBold"/>
              <a:sym typeface="Poppins SemiBold"/>
            </a:endParaRPr>
          </a:p>
        </p:txBody>
      </p:sp>
      <p:sp>
        <p:nvSpPr>
          <p:cNvPr id="1196" name="Google Shape;1196;p248"/>
          <p:cNvSpPr txBox="1"/>
          <p:nvPr/>
        </p:nvSpPr>
        <p:spPr>
          <a:xfrm>
            <a:off x="5556171" y="1993436"/>
            <a:ext cx="3000000" cy="361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800"/>
              </a:spcAft>
              <a:buNone/>
            </a:pPr>
            <a:r>
              <a:rPr lang="en" sz="1150">
                <a:solidFill>
                  <a:srgbClr val="FFFFFF"/>
                </a:solidFill>
                <a:latin typeface="Lato"/>
                <a:ea typeface="Lato"/>
                <a:cs typeface="Lato"/>
                <a:sym typeface="Lato"/>
              </a:rPr>
              <a:t>AI Prototype Screenshots &amp; Link </a:t>
            </a:r>
            <a:endParaRPr sz="1150">
              <a:solidFill>
                <a:srgbClr val="FFFFFF"/>
              </a:solidFill>
            </a:endParaRPr>
          </a:p>
        </p:txBody>
      </p:sp>
      <p:sp>
        <p:nvSpPr>
          <p:cNvPr id="1197" name="Google Shape;1197;p248"/>
          <p:cNvSpPr txBox="1"/>
          <p:nvPr/>
        </p:nvSpPr>
        <p:spPr>
          <a:xfrm>
            <a:off x="5556175" y="2393575"/>
            <a:ext cx="3242400" cy="361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800"/>
              </a:spcAft>
              <a:buNone/>
            </a:pPr>
            <a:r>
              <a:rPr lang="en" sz="1150">
                <a:solidFill>
                  <a:srgbClr val="FFFFFF"/>
                </a:solidFill>
                <a:latin typeface="Lato"/>
                <a:ea typeface="Lato"/>
                <a:cs typeface="Lato"/>
                <a:sym typeface="Lato"/>
              </a:rPr>
              <a:t>Prototyping Requirements One-Pager &amp; Link</a:t>
            </a:r>
            <a:endParaRPr sz="1150">
              <a:solidFill>
                <a:srgbClr val="FFFFFF"/>
              </a:solidFill>
              <a:latin typeface="Lato"/>
              <a:ea typeface="Lato"/>
              <a:cs typeface="Lato"/>
              <a:sym typeface="Lato"/>
            </a:endParaRPr>
          </a:p>
        </p:txBody>
      </p:sp>
      <p:sp>
        <p:nvSpPr>
          <p:cNvPr id="1198" name="Google Shape;1198;p248"/>
          <p:cNvSpPr txBox="1"/>
          <p:nvPr/>
        </p:nvSpPr>
        <p:spPr>
          <a:xfrm>
            <a:off x="5556175" y="2774575"/>
            <a:ext cx="3444900" cy="361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800"/>
              </a:spcAft>
              <a:buNone/>
            </a:pPr>
            <a:r>
              <a:rPr lang="en" sz="1150">
                <a:solidFill>
                  <a:srgbClr val="FFFFFF"/>
                </a:solidFill>
                <a:latin typeface="Lato"/>
                <a:ea typeface="Lato"/>
                <a:cs typeface="Lato"/>
                <a:sym typeface="Lato"/>
              </a:rPr>
              <a:t>Insights on Debugging, Iterations &amp; APIs</a:t>
            </a:r>
            <a:endParaRPr sz="1150">
              <a:solidFill>
                <a:srgbClr val="FFFFFF"/>
              </a:solidFill>
              <a:latin typeface="Lato"/>
              <a:ea typeface="Lato"/>
              <a:cs typeface="Lato"/>
              <a:sym typeface="Lato"/>
            </a:endParaRPr>
          </a:p>
        </p:txBody>
      </p:sp>
      <p:sp>
        <p:nvSpPr>
          <p:cNvPr id="1199" name="Google Shape;1199;p248"/>
          <p:cNvSpPr txBox="1"/>
          <p:nvPr/>
        </p:nvSpPr>
        <p:spPr>
          <a:xfrm>
            <a:off x="5556171" y="3182811"/>
            <a:ext cx="3000000" cy="361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800"/>
              </a:spcAft>
              <a:buNone/>
            </a:pPr>
            <a:r>
              <a:rPr lang="en" sz="1150">
                <a:solidFill>
                  <a:srgbClr val="FFFFFF"/>
                </a:solidFill>
                <a:latin typeface="Lato"/>
                <a:ea typeface="Lato"/>
                <a:cs typeface="Lato"/>
                <a:sym typeface="Lato"/>
              </a:rPr>
              <a:t>Insights from Build Process</a:t>
            </a:r>
            <a:endParaRPr sz="1150">
              <a:solidFill>
                <a:srgbClr val="FFFFFF"/>
              </a:solidFill>
              <a:latin typeface="Lato"/>
              <a:ea typeface="Lato"/>
              <a:cs typeface="Lato"/>
              <a:sym typeface="Lato"/>
            </a:endParaRPr>
          </a:p>
        </p:txBody>
      </p:sp>
      <p:sp>
        <p:nvSpPr>
          <p:cNvPr id="1200" name="Google Shape;1200;p248"/>
          <p:cNvSpPr txBox="1"/>
          <p:nvPr/>
        </p:nvSpPr>
        <p:spPr>
          <a:xfrm>
            <a:off x="5556175" y="3591036"/>
            <a:ext cx="3130500" cy="361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800"/>
              </a:spcAft>
              <a:buNone/>
            </a:pPr>
            <a:r>
              <a:rPr lang="en" sz="1150">
                <a:solidFill>
                  <a:srgbClr val="FFFFFF"/>
                </a:solidFill>
                <a:latin typeface="Lato"/>
                <a:ea typeface="Lato"/>
                <a:cs typeface="Lato"/>
                <a:sym typeface="Lato"/>
              </a:rPr>
              <a:t>Insights on Governance and Strategy</a:t>
            </a:r>
            <a:endParaRPr sz="1150">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04" name="Shape 1204"/>
        <p:cNvGrpSpPr/>
        <p:nvPr/>
      </p:nvGrpSpPr>
      <p:grpSpPr>
        <a:xfrm>
          <a:off x="0" y="0"/>
          <a:ext cx="0" cy="0"/>
          <a:chOff x="0" y="0"/>
          <a:chExt cx="0" cy="0"/>
        </a:xfrm>
      </p:grpSpPr>
      <p:sp>
        <p:nvSpPr>
          <p:cNvPr id="1205" name="Google Shape;1205;p249"/>
          <p:cNvSpPr txBox="1"/>
          <p:nvPr>
            <p:ph idx="4294967295" type="subTitle"/>
          </p:nvPr>
        </p:nvSpPr>
        <p:spPr>
          <a:xfrm>
            <a:off x="457200" y="3888970"/>
            <a:ext cx="67140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03	The New Operating Model</a:t>
            </a:r>
            <a:endParaRPr>
              <a:solidFill>
                <a:schemeClr val="lt1"/>
              </a:solidFill>
            </a:endParaRPr>
          </a:p>
        </p:txBody>
      </p:sp>
      <p:sp>
        <p:nvSpPr>
          <p:cNvPr id="1206" name="Google Shape;1206;p249"/>
          <p:cNvSpPr txBox="1"/>
          <p:nvPr>
            <p:ph idx="4294967295" type="subTitle"/>
          </p:nvPr>
        </p:nvSpPr>
        <p:spPr>
          <a:xfrm>
            <a:off x="457200" y="2440900"/>
            <a:ext cx="67140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01	</a:t>
            </a:r>
            <a:r>
              <a:rPr lang="en">
                <a:solidFill>
                  <a:schemeClr val="lt1"/>
                </a:solidFill>
              </a:rPr>
              <a:t>Why AI Prototyping is the New PM Edge</a:t>
            </a:r>
            <a:endParaRPr>
              <a:solidFill>
                <a:schemeClr val="lt1"/>
              </a:solidFill>
            </a:endParaRPr>
          </a:p>
        </p:txBody>
      </p:sp>
      <p:cxnSp>
        <p:nvCxnSpPr>
          <p:cNvPr id="1207" name="Google Shape;1207;p249"/>
          <p:cNvCxnSpPr/>
          <p:nvPr/>
        </p:nvCxnSpPr>
        <p:spPr>
          <a:xfrm>
            <a:off x="457200" y="2895300"/>
            <a:ext cx="8229600" cy="0"/>
          </a:xfrm>
          <a:prstGeom prst="straightConnector1">
            <a:avLst/>
          </a:prstGeom>
          <a:noFill/>
          <a:ln cap="flat" cmpd="sng" w="9525">
            <a:solidFill>
              <a:schemeClr val="accent4"/>
            </a:solidFill>
            <a:prstDash val="solid"/>
            <a:round/>
            <a:headEnd len="med" w="med" type="none"/>
            <a:tailEnd len="med" w="med" type="none"/>
          </a:ln>
        </p:spPr>
      </p:cxnSp>
      <p:cxnSp>
        <p:nvCxnSpPr>
          <p:cNvPr id="1208" name="Google Shape;1208;p249"/>
          <p:cNvCxnSpPr/>
          <p:nvPr/>
        </p:nvCxnSpPr>
        <p:spPr>
          <a:xfrm>
            <a:off x="457200" y="3619350"/>
            <a:ext cx="8229600" cy="0"/>
          </a:xfrm>
          <a:prstGeom prst="straightConnector1">
            <a:avLst/>
          </a:prstGeom>
          <a:noFill/>
          <a:ln cap="flat" cmpd="sng" w="9525">
            <a:solidFill>
              <a:schemeClr val="accent4"/>
            </a:solidFill>
            <a:prstDash val="solid"/>
            <a:round/>
            <a:headEnd len="med" w="med" type="none"/>
            <a:tailEnd len="med" w="med" type="none"/>
          </a:ln>
        </p:spPr>
      </p:cxnSp>
      <p:cxnSp>
        <p:nvCxnSpPr>
          <p:cNvPr id="1209" name="Google Shape;1209;p249"/>
          <p:cNvCxnSpPr/>
          <p:nvPr/>
        </p:nvCxnSpPr>
        <p:spPr>
          <a:xfrm>
            <a:off x="457200" y="4343400"/>
            <a:ext cx="8229600" cy="0"/>
          </a:xfrm>
          <a:prstGeom prst="straightConnector1">
            <a:avLst/>
          </a:prstGeom>
          <a:noFill/>
          <a:ln cap="flat" cmpd="sng" w="9525">
            <a:solidFill>
              <a:schemeClr val="accent4"/>
            </a:solidFill>
            <a:prstDash val="solid"/>
            <a:round/>
            <a:headEnd len="med" w="med" type="none"/>
            <a:tailEnd len="med" w="med" type="none"/>
          </a:ln>
        </p:spPr>
      </p:cxnSp>
      <p:sp>
        <p:nvSpPr>
          <p:cNvPr id="1210" name="Google Shape;1210;p249">
            <a:hlinkClick action="ppaction://hlinksldjump" r:id="rId3"/>
          </p:cNvPr>
          <p:cNvSpPr txBox="1"/>
          <p:nvPr/>
        </p:nvSpPr>
        <p:spPr>
          <a:xfrm>
            <a:off x="7622662" y="2335300"/>
            <a:ext cx="1064100" cy="3960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sp>
        <p:nvSpPr>
          <p:cNvPr id="1211" name="Google Shape;1211;p249"/>
          <p:cNvSpPr txBox="1"/>
          <p:nvPr>
            <p:ph type="title"/>
          </p:nvPr>
        </p:nvSpPr>
        <p:spPr>
          <a:xfrm>
            <a:off x="457200" y="457192"/>
            <a:ext cx="8229600" cy="2955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2400">
                <a:solidFill>
                  <a:schemeClr val="lt1"/>
                </a:solidFill>
              </a:rPr>
              <a:t>Agenda</a:t>
            </a:r>
            <a:endParaRPr sz="2400">
              <a:solidFill>
                <a:schemeClr val="lt1"/>
              </a:solidFill>
            </a:endParaRPr>
          </a:p>
        </p:txBody>
      </p:sp>
      <p:sp>
        <p:nvSpPr>
          <p:cNvPr id="1212" name="Google Shape;1212;p249"/>
          <p:cNvSpPr txBox="1"/>
          <p:nvPr>
            <p:ph idx="4294967295" type="subTitle"/>
          </p:nvPr>
        </p:nvSpPr>
        <p:spPr>
          <a:xfrm>
            <a:off x="457200" y="3164942"/>
            <a:ext cx="67140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02</a:t>
            </a:r>
            <a:r>
              <a:rPr lang="en">
                <a:solidFill>
                  <a:schemeClr val="lt1"/>
                </a:solidFill>
              </a:rPr>
              <a:t>	Hands-On Lab: Build Your First Prototype with Lovable</a:t>
            </a:r>
            <a:endParaRPr>
              <a:solidFill>
                <a:schemeClr val="lt1"/>
              </a:solidFill>
            </a:endParaRPr>
          </a:p>
        </p:txBody>
      </p:sp>
      <p:sp>
        <p:nvSpPr>
          <p:cNvPr id="1213" name="Google Shape;1213;p249">
            <a:hlinkClick action="ppaction://hlinksldjump" r:id="rId4"/>
          </p:cNvPr>
          <p:cNvSpPr txBox="1"/>
          <p:nvPr/>
        </p:nvSpPr>
        <p:spPr>
          <a:xfrm>
            <a:off x="7622662" y="3059342"/>
            <a:ext cx="1064100" cy="3960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sp>
        <p:nvSpPr>
          <p:cNvPr id="1214" name="Google Shape;1214;p249">
            <a:hlinkClick action="ppaction://hlinksldjump" r:id="rId5"/>
          </p:cNvPr>
          <p:cNvSpPr txBox="1"/>
          <p:nvPr/>
        </p:nvSpPr>
        <p:spPr>
          <a:xfrm>
            <a:off x="7622662" y="3783370"/>
            <a:ext cx="1064100" cy="3960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sp>
        <p:nvSpPr>
          <p:cNvPr id="1215" name="Google Shape;1215;p249"/>
          <p:cNvSpPr txBox="1"/>
          <p:nvPr>
            <p:ph idx="4294967295" type="subTitle"/>
          </p:nvPr>
        </p:nvSpPr>
        <p:spPr>
          <a:xfrm>
            <a:off x="457200" y="4613020"/>
            <a:ext cx="67140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04	</a:t>
            </a:r>
            <a:r>
              <a:rPr lang="en">
                <a:solidFill>
                  <a:schemeClr val="lt1"/>
                </a:solidFill>
              </a:rPr>
              <a:t>Hands-On Lab: Add a Wishlist Feature To Your Prototype</a:t>
            </a:r>
            <a:endParaRPr>
              <a:solidFill>
                <a:schemeClr val="lt1"/>
              </a:solidFill>
            </a:endParaRPr>
          </a:p>
        </p:txBody>
      </p:sp>
      <p:cxnSp>
        <p:nvCxnSpPr>
          <p:cNvPr id="1216" name="Google Shape;1216;p249"/>
          <p:cNvCxnSpPr/>
          <p:nvPr/>
        </p:nvCxnSpPr>
        <p:spPr>
          <a:xfrm>
            <a:off x="457200" y="5067450"/>
            <a:ext cx="8229600" cy="0"/>
          </a:xfrm>
          <a:prstGeom prst="straightConnector1">
            <a:avLst/>
          </a:prstGeom>
          <a:noFill/>
          <a:ln cap="flat" cmpd="sng" w="9525">
            <a:solidFill>
              <a:schemeClr val="accent4"/>
            </a:solidFill>
            <a:prstDash val="solid"/>
            <a:round/>
            <a:headEnd len="med" w="med" type="none"/>
            <a:tailEnd len="med" w="med" type="none"/>
          </a:ln>
        </p:spPr>
      </p:cxnSp>
      <p:sp>
        <p:nvSpPr>
          <p:cNvPr id="1217" name="Google Shape;1217;p249">
            <a:hlinkClick action="ppaction://hlinksldjump" r:id="rId6"/>
          </p:cNvPr>
          <p:cNvSpPr txBox="1"/>
          <p:nvPr/>
        </p:nvSpPr>
        <p:spPr>
          <a:xfrm>
            <a:off x="7622662" y="4507420"/>
            <a:ext cx="1064100" cy="3960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62C"/>
        </a:solidFill>
      </p:bgPr>
    </p:bg>
    <p:spTree>
      <p:nvGrpSpPr>
        <p:cNvPr id="1221" name="Shape 1221"/>
        <p:cNvGrpSpPr/>
        <p:nvPr/>
      </p:nvGrpSpPr>
      <p:grpSpPr>
        <a:xfrm>
          <a:off x="0" y="0"/>
          <a:ext cx="0" cy="0"/>
          <a:chOff x="0" y="0"/>
          <a:chExt cx="0" cy="0"/>
        </a:xfrm>
      </p:grpSpPr>
      <p:sp>
        <p:nvSpPr>
          <p:cNvPr id="1222" name="Google Shape;1222;p250"/>
          <p:cNvSpPr txBox="1"/>
          <p:nvPr>
            <p:ph type="title"/>
          </p:nvPr>
        </p:nvSpPr>
        <p:spPr>
          <a:xfrm>
            <a:off x="457200" y="3779992"/>
            <a:ext cx="8229600" cy="1477800"/>
          </a:xfrm>
          <a:prstGeom prst="rect">
            <a:avLst/>
          </a:prstGeom>
        </p:spPr>
        <p:txBody>
          <a:bodyPr anchorCtr="0" anchor="b" bIns="0" lIns="0" spcFirstLastPara="1" rIns="0" wrap="square" tIns="0">
            <a:spAutoFit/>
          </a:bodyPr>
          <a:lstStyle/>
          <a:p>
            <a:pPr indent="0" lvl="0" marL="0" rtl="0" algn="l">
              <a:lnSpc>
                <a:spcPct val="100000"/>
              </a:lnSpc>
              <a:spcBef>
                <a:spcPts val="0"/>
              </a:spcBef>
              <a:spcAft>
                <a:spcPts val="0"/>
              </a:spcAft>
              <a:buNone/>
            </a:pPr>
            <a:r>
              <a:rPr lang="en"/>
              <a:t>Why AI Prototyping</a:t>
            </a:r>
            <a:endParaRPr/>
          </a:p>
          <a:p>
            <a:pPr indent="0" lvl="0" marL="0" rtl="0" algn="l">
              <a:lnSpc>
                <a:spcPct val="100000"/>
              </a:lnSpc>
              <a:spcBef>
                <a:spcPts val="0"/>
              </a:spcBef>
              <a:spcAft>
                <a:spcPts val="0"/>
              </a:spcAft>
              <a:buNone/>
            </a:pPr>
            <a:r>
              <a:rPr lang="en"/>
              <a:t>is the New PM Edge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pic>
        <p:nvPicPr>
          <p:cNvPr id="1227" name="Google Shape;1227;p251" title="BG3.jpg"/>
          <p:cNvPicPr preferRelativeResize="0"/>
          <p:nvPr/>
        </p:nvPicPr>
        <p:blipFill>
          <a:blip r:embed="rId3">
            <a:alphaModFix/>
          </a:blip>
          <a:stretch>
            <a:fillRect/>
          </a:stretch>
        </p:blipFill>
        <p:spPr>
          <a:xfrm>
            <a:off x="0" y="0"/>
            <a:ext cx="9144000" cy="5715001"/>
          </a:xfrm>
          <a:prstGeom prst="rect">
            <a:avLst/>
          </a:prstGeom>
          <a:noFill/>
          <a:ln>
            <a:noFill/>
          </a:ln>
        </p:spPr>
      </p:pic>
      <p:pic>
        <p:nvPicPr>
          <p:cNvPr id="1228" name="Google Shape;1228;p251" title="BG3.jpg"/>
          <p:cNvPicPr preferRelativeResize="0"/>
          <p:nvPr/>
        </p:nvPicPr>
        <p:blipFill>
          <a:blip r:embed="rId4">
            <a:alphaModFix amt="36000"/>
          </a:blip>
          <a:stretch>
            <a:fillRect/>
          </a:stretch>
        </p:blipFill>
        <p:spPr>
          <a:xfrm>
            <a:off x="0" y="0"/>
            <a:ext cx="9144000" cy="5715001"/>
          </a:xfrm>
          <a:prstGeom prst="rect">
            <a:avLst/>
          </a:prstGeom>
          <a:noFill/>
          <a:ln>
            <a:noFill/>
          </a:ln>
        </p:spPr>
      </p:pic>
      <p:sp>
        <p:nvSpPr>
          <p:cNvPr id="1229" name="Google Shape;1229;p251"/>
          <p:cNvSpPr/>
          <p:nvPr/>
        </p:nvSpPr>
        <p:spPr>
          <a:xfrm>
            <a:off x="5361825" y="4014958"/>
            <a:ext cx="3339000" cy="1213500"/>
          </a:xfrm>
          <a:prstGeom prst="roundRect">
            <a:avLst>
              <a:gd fmla="val 7937" name="adj"/>
            </a:avLst>
          </a:prstGeom>
          <a:solidFill>
            <a:srgbClr val="B7B7B7">
              <a:alpha val="20250"/>
            </a:srgbClr>
          </a:solidFill>
          <a:ln cap="flat" cmpd="sng" w="9525">
            <a:solidFill>
              <a:srgbClr val="1241B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0" name="Google Shape;1230;p251"/>
          <p:cNvSpPr/>
          <p:nvPr/>
        </p:nvSpPr>
        <p:spPr>
          <a:xfrm>
            <a:off x="444492" y="4889554"/>
            <a:ext cx="2089200" cy="350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latin typeface="Poppins SemiBold"/>
                <a:ea typeface="Poppins SemiBold"/>
                <a:cs typeface="Poppins SemiBold"/>
                <a:sym typeface="Poppins SemiBold"/>
              </a:rPr>
              <a:t> Old Way: Approval</a:t>
            </a:r>
            <a:endParaRPr>
              <a:latin typeface="Lato"/>
              <a:ea typeface="Lato"/>
              <a:cs typeface="Lato"/>
              <a:sym typeface="Lato"/>
            </a:endParaRPr>
          </a:p>
        </p:txBody>
      </p:sp>
      <p:sp>
        <p:nvSpPr>
          <p:cNvPr id="1231" name="Google Shape;1231;p251"/>
          <p:cNvSpPr/>
          <p:nvPr/>
        </p:nvSpPr>
        <p:spPr>
          <a:xfrm>
            <a:off x="6316439" y="480729"/>
            <a:ext cx="2367600" cy="350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EFF6FF"/>
                </a:solidFill>
                <a:latin typeface="Poppins SemiBold"/>
                <a:ea typeface="Poppins SemiBold"/>
                <a:cs typeface="Poppins SemiBold"/>
                <a:sym typeface="Poppins SemiBold"/>
              </a:rPr>
              <a:t>New Way: Acceleration</a:t>
            </a:r>
            <a:endParaRPr>
              <a:latin typeface="Lato"/>
              <a:ea typeface="Lato"/>
              <a:cs typeface="Lato"/>
              <a:sym typeface="Lato"/>
            </a:endParaRPr>
          </a:p>
        </p:txBody>
      </p:sp>
      <p:sp>
        <p:nvSpPr>
          <p:cNvPr id="1232" name="Google Shape;1232;p251"/>
          <p:cNvSpPr txBox="1"/>
          <p:nvPr>
            <p:ph idx="1" type="body"/>
          </p:nvPr>
        </p:nvSpPr>
        <p:spPr>
          <a:xfrm>
            <a:off x="444490" y="2206032"/>
            <a:ext cx="2367600" cy="2462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1200"/>
              <a:t>Product development required heavy documentation, sequential approvals, and long wait times between design, engineering, and feedback loops.</a:t>
            </a:r>
            <a:endParaRPr sz="1200"/>
          </a:p>
          <a:p>
            <a:pPr indent="-304800" lvl="0" marL="457200" rtl="0" algn="l">
              <a:spcBef>
                <a:spcPts val="1200"/>
              </a:spcBef>
              <a:spcAft>
                <a:spcPts val="0"/>
              </a:spcAft>
              <a:buSzPts val="1200"/>
              <a:buChar char="➔"/>
            </a:pPr>
            <a:r>
              <a:rPr lang="en" sz="1200"/>
              <a:t>Detailed PRD, mocks, and MVPs took weeks.</a:t>
            </a:r>
            <a:endParaRPr sz="1200"/>
          </a:p>
          <a:p>
            <a:pPr indent="-304800" lvl="0" marL="457200" rtl="0" algn="l">
              <a:spcBef>
                <a:spcPts val="0"/>
              </a:spcBef>
              <a:spcAft>
                <a:spcPts val="0"/>
              </a:spcAft>
              <a:buSzPts val="1200"/>
              <a:buChar char="➔"/>
            </a:pPr>
            <a:r>
              <a:rPr lang="en" sz="1200"/>
              <a:t>Feedback often surfaced gaps late in the process.</a:t>
            </a:r>
            <a:endParaRPr sz="1200"/>
          </a:p>
          <a:p>
            <a:pPr indent="-304800" lvl="0" marL="457200" rtl="0" algn="l">
              <a:spcBef>
                <a:spcPts val="0"/>
              </a:spcBef>
              <a:spcAft>
                <a:spcPts val="0"/>
              </a:spcAft>
              <a:buSzPts val="1200"/>
              <a:buChar char="➔"/>
            </a:pPr>
            <a:r>
              <a:rPr lang="en" sz="1200"/>
              <a:t>The cycle of iteration felt long and disconnected.</a:t>
            </a:r>
            <a:endParaRPr sz="1200"/>
          </a:p>
        </p:txBody>
      </p:sp>
      <p:sp>
        <p:nvSpPr>
          <p:cNvPr id="1233" name="Google Shape;1233;p251"/>
          <p:cNvSpPr txBox="1"/>
          <p:nvPr>
            <p:ph idx="2" type="title"/>
          </p:nvPr>
        </p:nvSpPr>
        <p:spPr>
          <a:xfrm>
            <a:off x="457200" y="457200"/>
            <a:ext cx="4540200" cy="9360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3800"/>
              <a:t>From</a:t>
            </a:r>
            <a:r>
              <a:rPr lang="en" sz="3800"/>
              <a:t> PRDs</a:t>
            </a:r>
            <a:r>
              <a:rPr lang="en" sz="3800"/>
              <a:t> to Prompts</a:t>
            </a:r>
            <a:endParaRPr sz="3800"/>
          </a:p>
        </p:txBody>
      </p:sp>
      <p:sp>
        <p:nvSpPr>
          <p:cNvPr id="1234" name="Google Shape;1234;p251"/>
          <p:cNvSpPr txBox="1"/>
          <p:nvPr>
            <p:ph idx="4" type="body"/>
          </p:nvPr>
        </p:nvSpPr>
        <p:spPr>
          <a:xfrm>
            <a:off x="6344707" y="999996"/>
            <a:ext cx="2388300" cy="2675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1200"/>
              <a:t>Product development can now move from concept to interactive prototype in minutes, enabling rapid validation and continuous refinement.</a:t>
            </a:r>
            <a:endParaRPr sz="1200"/>
          </a:p>
          <a:p>
            <a:pPr indent="-304800" lvl="0" marL="457200" rtl="0" algn="l">
              <a:spcBef>
                <a:spcPts val="1200"/>
              </a:spcBef>
              <a:spcAft>
                <a:spcPts val="0"/>
              </a:spcAft>
              <a:buSzPts val="1200"/>
              <a:buChar char="➔"/>
            </a:pPr>
            <a:r>
              <a:rPr lang="en" sz="1200"/>
              <a:t>A well-structured single prompt creates a working app in minutes.</a:t>
            </a:r>
            <a:endParaRPr sz="1200"/>
          </a:p>
          <a:p>
            <a:pPr indent="-304800" lvl="0" marL="457200" rtl="0" algn="l">
              <a:spcBef>
                <a:spcPts val="0"/>
              </a:spcBef>
              <a:spcAft>
                <a:spcPts val="0"/>
              </a:spcAft>
              <a:buSzPts val="1200"/>
              <a:buChar char="➔"/>
            </a:pPr>
            <a:r>
              <a:rPr lang="en" sz="1200"/>
              <a:t>Stakeholders interact with real, live software.</a:t>
            </a:r>
            <a:endParaRPr sz="1200"/>
          </a:p>
          <a:p>
            <a:pPr indent="-304800" lvl="0" marL="457200" rtl="0" algn="l">
              <a:spcBef>
                <a:spcPts val="0"/>
              </a:spcBef>
              <a:spcAft>
                <a:spcPts val="0"/>
              </a:spcAft>
              <a:buSzPts val="1200"/>
              <a:buChar char="➔"/>
            </a:pPr>
            <a:r>
              <a:rPr lang="en" sz="1200"/>
              <a:t>Edge cases and iterations happen in real-time.</a:t>
            </a:r>
            <a:endParaRPr sz="1200"/>
          </a:p>
        </p:txBody>
      </p:sp>
      <p:cxnSp>
        <p:nvCxnSpPr>
          <p:cNvPr id="1235" name="Google Shape;1235;p251"/>
          <p:cNvCxnSpPr>
            <a:stCxn id="1236" idx="4"/>
            <a:endCxn id="1230" idx="3"/>
          </p:cNvCxnSpPr>
          <p:nvPr/>
        </p:nvCxnSpPr>
        <p:spPr>
          <a:xfrm rot="5400000">
            <a:off x="2581067" y="3210700"/>
            <a:ext cx="1806900" cy="1901400"/>
          </a:xfrm>
          <a:prstGeom prst="curvedConnector2">
            <a:avLst/>
          </a:prstGeom>
          <a:noFill/>
          <a:ln cap="flat" cmpd="sng" w="9525">
            <a:solidFill>
              <a:schemeClr val="accent1"/>
            </a:solidFill>
            <a:prstDash val="solid"/>
            <a:round/>
            <a:headEnd len="med" w="med" type="none"/>
            <a:tailEnd len="med" w="med" type="stealth"/>
          </a:ln>
        </p:spPr>
      </p:cxnSp>
      <p:cxnSp>
        <p:nvCxnSpPr>
          <p:cNvPr id="1237" name="Google Shape;1237;p251"/>
          <p:cNvCxnSpPr>
            <a:endCxn id="1231" idx="1"/>
          </p:cNvCxnSpPr>
          <p:nvPr/>
        </p:nvCxnSpPr>
        <p:spPr>
          <a:xfrm rot="-5400000">
            <a:off x="4463189" y="780279"/>
            <a:ext cx="1977600" cy="1728900"/>
          </a:xfrm>
          <a:prstGeom prst="curvedConnector2">
            <a:avLst/>
          </a:prstGeom>
          <a:noFill/>
          <a:ln cap="flat" cmpd="sng" w="9525">
            <a:solidFill>
              <a:schemeClr val="accent1"/>
            </a:solidFill>
            <a:prstDash val="solid"/>
            <a:round/>
            <a:headEnd len="med" w="med" type="none"/>
            <a:tailEnd len="med" w="med" type="stealth"/>
          </a:ln>
        </p:spPr>
      </p:cxnSp>
      <p:sp>
        <p:nvSpPr>
          <p:cNvPr id="1236" name="Google Shape;1236;p251"/>
          <p:cNvSpPr/>
          <p:nvPr/>
        </p:nvSpPr>
        <p:spPr>
          <a:xfrm>
            <a:off x="4111967" y="2610850"/>
            <a:ext cx="646500" cy="647100"/>
          </a:xfrm>
          <a:prstGeom prst="ellipse">
            <a:avLst/>
          </a:prstGeom>
          <a:solidFill>
            <a:srgbClr val="D9D9D9">
              <a:alpha val="51900"/>
            </a:srgbClr>
          </a:solidFill>
          <a:ln cap="flat" cmpd="sng" w="13275">
            <a:solidFill>
              <a:srgbClr val="FFFFFF"/>
            </a:solidFill>
            <a:prstDash val="solid"/>
            <a:round/>
            <a:headEnd len="sm" w="sm" type="none"/>
            <a:tailEnd len="sm" w="sm" type="none"/>
          </a:ln>
          <a:effectLst>
            <a:outerShdw blurRad="219109" rotWithShape="0" algn="bl" dir="6720000" dist="106235">
              <a:srgbClr val="1241AF">
                <a:alpha val="50000"/>
              </a:srgbClr>
            </a:outerShdw>
          </a:effectLst>
        </p:spPr>
        <p:txBody>
          <a:bodyPr anchorCtr="0" anchor="ctr" bIns="127475" lIns="127475" spcFirstLastPara="1" rIns="127475" wrap="square" tIns="127475">
            <a:noAutofit/>
          </a:bodyPr>
          <a:lstStyle/>
          <a:p>
            <a:pPr indent="0" lvl="0" marL="0" rtl="0" algn="ctr">
              <a:spcBef>
                <a:spcPts val="0"/>
              </a:spcBef>
              <a:spcAft>
                <a:spcPts val="0"/>
              </a:spcAft>
              <a:buNone/>
            </a:pPr>
            <a:r>
              <a:t/>
            </a:r>
            <a:endParaRPr sz="1951">
              <a:latin typeface="Lato"/>
              <a:ea typeface="Lato"/>
              <a:cs typeface="Lato"/>
              <a:sym typeface="Lato"/>
            </a:endParaRPr>
          </a:p>
        </p:txBody>
      </p:sp>
      <p:sp>
        <p:nvSpPr>
          <p:cNvPr id="1238" name="Google Shape;1238;p251"/>
          <p:cNvSpPr/>
          <p:nvPr/>
        </p:nvSpPr>
        <p:spPr>
          <a:xfrm>
            <a:off x="4188167" y="2687046"/>
            <a:ext cx="494100" cy="494700"/>
          </a:xfrm>
          <a:prstGeom prst="ellipse">
            <a:avLst/>
          </a:prstGeom>
          <a:solidFill>
            <a:schemeClr val="accent1"/>
          </a:solidFill>
          <a:ln>
            <a:noFill/>
          </a:ln>
        </p:spPr>
        <p:txBody>
          <a:bodyPr anchorCtr="0" anchor="ctr" bIns="127475" lIns="127475" spcFirstLastPara="1" rIns="127475" wrap="square" tIns="127475">
            <a:noAutofit/>
          </a:bodyPr>
          <a:lstStyle/>
          <a:p>
            <a:pPr indent="0" lvl="0" marL="0" rtl="0" algn="ctr">
              <a:spcBef>
                <a:spcPts val="0"/>
              </a:spcBef>
              <a:spcAft>
                <a:spcPts val="0"/>
              </a:spcAft>
              <a:buNone/>
            </a:pPr>
            <a:r>
              <a:t/>
            </a:r>
            <a:endParaRPr sz="789">
              <a:latin typeface="Lato"/>
              <a:ea typeface="Lato"/>
              <a:cs typeface="Lato"/>
              <a:sym typeface="Lato"/>
            </a:endParaRPr>
          </a:p>
        </p:txBody>
      </p:sp>
      <p:sp>
        <p:nvSpPr>
          <p:cNvPr id="1239" name="Google Shape;1239;p251"/>
          <p:cNvSpPr txBox="1"/>
          <p:nvPr/>
        </p:nvSpPr>
        <p:spPr>
          <a:xfrm>
            <a:off x="4101967" y="2736975"/>
            <a:ext cx="6792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oppins SemiBold"/>
                <a:ea typeface="Poppins SemiBold"/>
                <a:cs typeface="Poppins SemiBold"/>
                <a:sym typeface="Poppins SemiBold"/>
              </a:rPr>
              <a:t>📦</a:t>
            </a:r>
            <a:br>
              <a:rPr lang="en" sz="600">
                <a:solidFill>
                  <a:srgbClr val="FFFFFF"/>
                </a:solidFill>
                <a:latin typeface="Poppins SemiBold"/>
                <a:ea typeface="Poppins SemiBold"/>
                <a:cs typeface="Poppins SemiBold"/>
                <a:sym typeface="Poppins SemiBold"/>
              </a:rPr>
            </a:br>
            <a:r>
              <a:rPr lang="en" sz="600">
                <a:solidFill>
                  <a:srgbClr val="FFFFFF"/>
                </a:solidFill>
                <a:latin typeface="Poppins SemiBold"/>
                <a:ea typeface="Poppins SemiBold"/>
                <a:cs typeface="Poppins SemiBold"/>
                <a:sym typeface="Poppins SemiBold"/>
              </a:rPr>
              <a:t>PRODUCT</a:t>
            </a:r>
            <a:endParaRPr sz="600">
              <a:solidFill>
                <a:srgbClr val="FFFFFF"/>
              </a:solidFill>
              <a:latin typeface="Poppins SemiBold"/>
              <a:ea typeface="Poppins SemiBold"/>
              <a:cs typeface="Poppins SemiBold"/>
              <a:sym typeface="Poppins SemiBold"/>
            </a:endParaRPr>
          </a:p>
        </p:txBody>
      </p:sp>
      <p:sp>
        <p:nvSpPr>
          <p:cNvPr id="1240" name="Google Shape;1240;p251"/>
          <p:cNvSpPr txBox="1"/>
          <p:nvPr/>
        </p:nvSpPr>
        <p:spPr>
          <a:xfrm>
            <a:off x="5585875" y="4153525"/>
            <a:ext cx="2891100" cy="9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1"/>
                </a:solidFill>
                <a:latin typeface="Poppins Medium"/>
                <a:ea typeface="Poppins Medium"/>
                <a:cs typeface="Poppins Medium"/>
                <a:sym typeface="Poppins Medium"/>
              </a:rPr>
              <a:t>📌 Key </a:t>
            </a:r>
            <a:r>
              <a:rPr lang="en" sz="1200">
                <a:solidFill>
                  <a:schemeClr val="accent1"/>
                </a:solidFill>
                <a:latin typeface="Poppins Medium"/>
                <a:ea typeface="Poppins Medium"/>
                <a:cs typeface="Poppins Medium"/>
                <a:sym typeface="Poppins Medium"/>
              </a:rPr>
              <a:t>Takeaway:</a:t>
            </a:r>
            <a:r>
              <a:rPr lang="en" sz="1200">
                <a:solidFill>
                  <a:schemeClr val="accent1"/>
                </a:solidFill>
                <a:latin typeface="Poppins Medium"/>
                <a:ea typeface="Poppins Medium"/>
                <a:cs typeface="Poppins Medium"/>
                <a:sym typeface="Poppins Medium"/>
              </a:rPr>
              <a:t> </a:t>
            </a:r>
            <a:r>
              <a:rPr lang="en" sz="1200">
                <a:solidFill>
                  <a:schemeClr val="accent1"/>
                </a:solidFill>
                <a:latin typeface="Lato"/>
                <a:ea typeface="Lato"/>
                <a:cs typeface="Lato"/>
                <a:sym typeface="Lato"/>
              </a:rPr>
              <a:t>Prompts replace waiting with doing. They turn PM intent into functional prototypes that you can test, </a:t>
            </a:r>
            <a:r>
              <a:rPr lang="en" sz="1200">
                <a:solidFill>
                  <a:schemeClr val="accent1"/>
                </a:solidFill>
                <a:latin typeface="Lato"/>
                <a:ea typeface="Lato"/>
                <a:cs typeface="Lato"/>
                <a:sym typeface="Lato"/>
              </a:rPr>
              <a:t>iterate</a:t>
            </a:r>
            <a:r>
              <a:rPr lang="en" sz="1200">
                <a:solidFill>
                  <a:schemeClr val="accent1"/>
                </a:solidFill>
                <a:latin typeface="Lato"/>
                <a:ea typeface="Lato"/>
                <a:cs typeface="Lato"/>
                <a:sym typeface="Lato"/>
              </a:rPr>
              <a:t>, and scale.</a:t>
            </a:r>
            <a:endParaRPr sz="1200">
              <a:solidFill>
                <a:schemeClr val="accen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cxnSp>
        <p:nvCxnSpPr>
          <p:cNvPr id="1245" name="Google Shape;1245;p252"/>
          <p:cNvCxnSpPr/>
          <p:nvPr/>
        </p:nvCxnSpPr>
        <p:spPr>
          <a:xfrm rot="10800000">
            <a:off x="-100" y="2479175"/>
            <a:ext cx="9155400" cy="0"/>
          </a:xfrm>
          <a:prstGeom prst="straightConnector1">
            <a:avLst/>
          </a:prstGeom>
          <a:noFill/>
          <a:ln cap="flat" cmpd="sng" w="19050">
            <a:solidFill>
              <a:schemeClr val="accent1"/>
            </a:solidFill>
            <a:prstDash val="dot"/>
            <a:round/>
            <a:headEnd len="med" w="med" type="none"/>
            <a:tailEnd len="med" w="med" type="none"/>
          </a:ln>
        </p:spPr>
      </p:cxnSp>
      <p:grpSp>
        <p:nvGrpSpPr>
          <p:cNvPr id="1246" name="Google Shape;1246;p252"/>
          <p:cNvGrpSpPr/>
          <p:nvPr/>
        </p:nvGrpSpPr>
        <p:grpSpPr>
          <a:xfrm>
            <a:off x="550639" y="2300525"/>
            <a:ext cx="390919" cy="357300"/>
            <a:chOff x="3790725" y="3834225"/>
            <a:chExt cx="134600" cy="111625"/>
          </a:xfrm>
        </p:grpSpPr>
        <p:sp>
          <p:nvSpPr>
            <p:cNvPr id="1247" name="Google Shape;1247;p252"/>
            <p:cNvSpPr/>
            <p:nvPr/>
          </p:nvSpPr>
          <p:spPr>
            <a:xfrm>
              <a:off x="3797250" y="3834225"/>
              <a:ext cx="120175" cy="64400"/>
            </a:xfrm>
            <a:custGeom>
              <a:rect b="b" l="l" r="r" t="t"/>
              <a:pathLst>
                <a:path extrusionOk="0" h="2576" w="4807">
                  <a:moveTo>
                    <a:pt x="4319" y="186"/>
                  </a:moveTo>
                  <a:cubicBezTo>
                    <a:pt x="4484" y="186"/>
                    <a:pt x="4621" y="324"/>
                    <a:pt x="4621" y="488"/>
                  </a:cubicBezTo>
                  <a:cubicBezTo>
                    <a:pt x="4621" y="660"/>
                    <a:pt x="4484" y="797"/>
                    <a:pt x="4319" y="797"/>
                  </a:cubicBezTo>
                  <a:cubicBezTo>
                    <a:pt x="4154" y="797"/>
                    <a:pt x="4017" y="660"/>
                    <a:pt x="4017" y="488"/>
                  </a:cubicBezTo>
                  <a:cubicBezTo>
                    <a:pt x="4017" y="324"/>
                    <a:pt x="4154" y="186"/>
                    <a:pt x="4319" y="186"/>
                  </a:cubicBezTo>
                  <a:close/>
                  <a:moveTo>
                    <a:pt x="1930" y="372"/>
                  </a:moveTo>
                  <a:cubicBezTo>
                    <a:pt x="2094" y="372"/>
                    <a:pt x="2232" y="509"/>
                    <a:pt x="2232" y="681"/>
                  </a:cubicBezTo>
                  <a:cubicBezTo>
                    <a:pt x="2232" y="846"/>
                    <a:pt x="2094" y="983"/>
                    <a:pt x="1930" y="983"/>
                  </a:cubicBezTo>
                  <a:cubicBezTo>
                    <a:pt x="1765" y="983"/>
                    <a:pt x="1627" y="846"/>
                    <a:pt x="1627" y="681"/>
                  </a:cubicBezTo>
                  <a:cubicBezTo>
                    <a:pt x="1627" y="509"/>
                    <a:pt x="1765" y="372"/>
                    <a:pt x="1930" y="372"/>
                  </a:cubicBezTo>
                  <a:close/>
                  <a:moveTo>
                    <a:pt x="3172" y="1772"/>
                  </a:moveTo>
                  <a:cubicBezTo>
                    <a:pt x="3337" y="1772"/>
                    <a:pt x="3475" y="1910"/>
                    <a:pt x="3475" y="2081"/>
                  </a:cubicBezTo>
                  <a:cubicBezTo>
                    <a:pt x="3475" y="2246"/>
                    <a:pt x="3337" y="2390"/>
                    <a:pt x="3172" y="2390"/>
                  </a:cubicBezTo>
                  <a:cubicBezTo>
                    <a:pt x="3008" y="2390"/>
                    <a:pt x="2870" y="2246"/>
                    <a:pt x="2870" y="2081"/>
                  </a:cubicBezTo>
                  <a:cubicBezTo>
                    <a:pt x="2870" y="1910"/>
                    <a:pt x="3008" y="1772"/>
                    <a:pt x="3172" y="1772"/>
                  </a:cubicBezTo>
                  <a:close/>
                  <a:moveTo>
                    <a:pt x="4319" y="1"/>
                  </a:moveTo>
                  <a:cubicBezTo>
                    <a:pt x="3900" y="1"/>
                    <a:pt x="3681" y="509"/>
                    <a:pt x="3969" y="825"/>
                  </a:cubicBezTo>
                  <a:lnTo>
                    <a:pt x="3385" y="1635"/>
                  </a:lnTo>
                  <a:cubicBezTo>
                    <a:pt x="3317" y="1601"/>
                    <a:pt x="3248" y="1587"/>
                    <a:pt x="3172" y="1587"/>
                  </a:cubicBezTo>
                  <a:cubicBezTo>
                    <a:pt x="3083" y="1587"/>
                    <a:pt x="2994" y="1615"/>
                    <a:pt x="2925" y="1656"/>
                  </a:cubicBezTo>
                  <a:lnTo>
                    <a:pt x="2314" y="976"/>
                  </a:lnTo>
                  <a:cubicBezTo>
                    <a:pt x="2548" y="653"/>
                    <a:pt x="2328" y="186"/>
                    <a:pt x="1930" y="186"/>
                  </a:cubicBezTo>
                  <a:cubicBezTo>
                    <a:pt x="1566" y="186"/>
                    <a:pt x="1332" y="578"/>
                    <a:pt x="1504" y="907"/>
                  </a:cubicBezTo>
                  <a:lnTo>
                    <a:pt x="790" y="1484"/>
                  </a:lnTo>
                  <a:cubicBezTo>
                    <a:pt x="696" y="1401"/>
                    <a:pt x="587" y="1364"/>
                    <a:pt x="481" y="1364"/>
                  </a:cubicBezTo>
                  <a:cubicBezTo>
                    <a:pt x="234" y="1364"/>
                    <a:pt x="0" y="1563"/>
                    <a:pt x="0" y="1855"/>
                  </a:cubicBezTo>
                  <a:cubicBezTo>
                    <a:pt x="0" y="2147"/>
                    <a:pt x="230" y="2352"/>
                    <a:pt x="480" y="2352"/>
                  </a:cubicBezTo>
                  <a:cubicBezTo>
                    <a:pt x="558" y="2352"/>
                    <a:pt x="639" y="2332"/>
                    <a:pt x="714" y="2287"/>
                  </a:cubicBezTo>
                  <a:cubicBezTo>
                    <a:pt x="762" y="2260"/>
                    <a:pt x="776" y="2205"/>
                    <a:pt x="749" y="2157"/>
                  </a:cubicBezTo>
                  <a:cubicBezTo>
                    <a:pt x="734" y="2129"/>
                    <a:pt x="704" y="2113"/>
                    <a:pt x="670" y="2113"/>
                  </a:cubicBezTo>
                  <a:cubicBezTo>
                    <a:pt x="655" y="2113"/>
                    <a:pt x="640" y="2116"/>
                    <a:pt x="625" y="2123"/>
                  </a:cubicBezTo>
                  <a:cubicBezTo>
                    <a:pt x="577" y="2151"/>
                    <a:pt x="526" y="2164"/>
                    <a:pt x="476" y="2164"/>
                  </a:cubicBezTo>
                  <a:cubicBezTo>
                    <a:pt x="321" y="2164"/>
                    <a:pt x="179" y="2037"/>
                    <a:pt x="179" y="1855"/>
                  </a:cubicBezTo>
                  <a:cubicBezTo>
                    <a:pt x="179" y="1683"/>
                    <a:pt x="316" y="1546"/>
                    <a:pt x="481" y="1546"/>
                  </a:cubicBezTo>
                  <a:cubicBezTo>
                    <a:pt x="659" y="1546"/>
                    <a:pt x="804" y="1711"/>
                    <a:pt x="776" y="1903"/>
                  </a:cubicBezTo>
                  <a:cubicBezTo>
                    <a:pt x="769" y="1951"/>
                    <a:pt x="804" y="1999"/>
                    <a:pt x="852" y="2006"/>
                  </a:cubicBezTo>
                  <a:cubicBezTo>
                    <a:pt x="856" y="2007"/>
                    <a:pt x="860" y="2007"/>
                    <a:pt x="864" y="2007"/>
                  </a:cubicBezTo>
                  <a:cubicBezTo>
                    <a:pt x="908" y="2007"/>
                    <a:pt x="948" y="1974"/>
                    <a:pt x="955" y="1930"/>
                  </a:cubicBezTo>
                  <a:cubicBezTo>
                    <a:pt x="961" y="1903"/>
                    <a:pt x="961" y="1882"/>
                    <a:pt x="961" y="1855"/>
                  </a:cubicBezTo>
                  <a:cubicBezTo>
                    <a:pt x="961" y="1772"/>
                    <a:pt x="941" y="1697"/>
                    <a:pt x="907" y="1628"/>
                  </a:cubicBezTo>
                  <a:lnTo>
                    <a:pt x="1614" y="1052"/>
                  </a:lnTo>
                  <a:cubicBezTo>
                    <a:pt x="1702" y="1132"/>
                    <a:pt x="1815" y="1172"/>
                    <a:pt x="1928" y="1172"/>
                  </a:cubicBezTo>
                  <a:cubicBezTo>
                    <a:pt x="2016" y="1172"/>
                    <a:pt x="2105" y="1148"/>
                    <a:pt x="2184" y="1100"/>
                  </a:cubicBezTo>
                  <a:lnTo>
                    <a:pt x="2788" y="1786"/>
                  </a:lnTo>
                  <a:cubicBezTo>
                    <a:pt x="2554" y="2102"/>
                    <a:pt x="2774" y="2576"/>
                    <a:pt x="3172" y="2576"/>
                  </a:cubicBezTo>
                  <a:cubicBezTo>
                    <a:pt x="3591" y="2576"/>
                    <a:pt x="3811" y="2061"/>
                    <a:pt x="3529" y="1745"/>
                  </a:cubicBezTo>
                  <a:lnTo>
                    <a:pt x="4113" y="935"/>
                  </a:lnTo>
                  <a:cubicBezTo>
                    <a:pt x="4182" y="969"/>
                    <a:pt x="4253" y="985"/>
                    <a:pt x="4323" y="985"/>
                  </a:cubicBezTo>
                  <a:cubicBezTo>
                    <a:pt x="4575" y="985"/>
                    <a:pt x="4807" y="779"/>
                    <a:pt x="4807" y="488"/>
                  </a:cubicBezTo>
                  <a:cubicBezTo>
                    <a:pt x="4807" y="221"/>
                    <a:pt x="4587" y="1"/>
                    <a:pt x="43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1248" name="Google Shape;1248;p252"/>
            <p:cNvSpPr/>
            <p:nvPr/>
          </p:nvSpPr>
          <p:spPr>
            <a:xfrm>
              <a:off x="3790725" y="3920075"/>
              <a:ext cx="10825" cy="10650"/>
            </a:xfrm>
            <a:custGeom>
              <a:rect b="b" l="l" r="r" t="t"/>
              <a:pathLst>
                <a:path extrusionOk="0" h="426" w="433">
                  <a:moveTo>
                    <a:pt x="268" y="124"/>
                  </a:moveTo>
                  <a:cubicBezTo>
                    <a:pt x="289" y="124"/>
                    <a:pt x="302" y="137"/>
                    <a:pt x="302" y="158"/>
                  </a:cubicBezTo>
                  <a:lnTo>
                    <a:pt x="302" y="268"/>
                  </a:lnTo>
                  <a:cubicBezTo>
                    <a:pt x="302" y="289"/>
                    <a:pt x="289" y="302"/>
                    <a:pt x="268" y="302"/>
                  </a:cubicBezTo>
                  <a:lnTo>
                    <a:pt x="158" y="302"/>
                  </a:lnTo>
                  <a:cubicBezTo>
                    <a:pt x="138" y="302"/>
                    <a:pt x="124" y="289"/>
                    <a:pt x="124" y="268"/>
                  </a:cubicBezTo>
                  <a:lnTo>
                    <a:pt x="124" y="158"/>
                  </a:lnTo>
                  <a:cubicBezTo>
                    <a:pt x="124" y="137"/>
                    <a:pt x="138" y="124"/>
                    <a:pt x="158" y="124"/>
                  </a:cubicBezTo>
                  <a:close/>
                  <a:moveTo>
                    <a:pt x="158" y="0"/>
                  </a:moveTo>
                  <a:cubicBezTo>
                    <a:pt x="69" y="0"/>
                    <a:pt x="0" y="69"/>
                    <a:pt x="0" y="158"/>
                  </a:cubicBezTo>
                  <a:lnTo>
                    <a:pt x="0" y="268"/>
                  </a:lnTo>
                  <a:cubicBezTo>
                    <a:pt x="0" y="357"/>
                    <a:pt x="69" y="426"/>
                    <a:pt x="158" y="426"/>
                  </a:cubicBezTo>
                  <a:lnTo>
                    <a:pt x="268" y="426"/>
                  </a:lnTo>
                  <a:cubicBezTo>
                    <a:pt x="357" y="426"/>
                    <a:pt x="433" y="357"/>
                    <a:pt x="433" y="268"/>
                  </a:cubicBezTo>
                  <a:lnTo>
                    <a:pt x="433" y="158"/>
                  </a:lnTo>
                  <a:cubicBezTo>
                    <a:pt x="433" y="69"/>
                    <a:pt x="357" y="0"/>
                    <a:pt x="2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1249" name="Google Shape;1249;p252"/>
            <p:cNvSpPr/>
            <p:nvPr/>
          </p:nvSpPr>
          <p:spPr>
            <a:xfrm>
              <a:off x="3837925" y="3920075"/>
              <a:ext cx="10850" cy="10650"/>
            </a:xfrm>
            <a:custGeom>
              <a:rect b="b" l="l" r="r" t="t"/>
              <a:pathLst>
                <a:path extrusionOk="0" h="426" w="434">
                  <a:moveTo>
                    <a:pt x="268" y="124"/>
                  </a:moveTo>
                  <a:cubicBezTo>
                    <a:pt x="289" y="124"/>
                    <a:pt x="303" y="137"/>
                    <a:pt x="303" y="158"/>
                  </a:cubicBezTo>
                  <a:lnTo>
                    <a:pt x="303" y="268"/>
                  </a:lnTo>
                  <a:cubicBezTo>
                    <a:pt x="303" y="289"/>
                    <a:pt x="289" y="302"/>
                    <a:pt x="268" y="302"/>
                  </a:cubicBezTo>
                  <a:lnTo>
                    <a:pt x="158" y="302"/>
                  </a:lnTo>
                  <a:cubicBezTo>
                    <a:pt x="138" y="302"/>
                    <a:pt x="124" y="289"/>
                    <a:pt x="124" y="268"/>
                  </a:cubicBezTo>
                  <a:lnTo>
                    <a:pt x="124" y="158"/>
                  </a:lnTo>
                  <a:cubicBezTo>
                    <a:pt x="124" y="137"/>
                    <a:pt x="138" y="124"/>
                    <a:pt x="158" y="124"/>
                  </a:cubicBezTo>
                  <a:close/>
                  <a:moveTo>
                    <a:pt x="158" y="0"/>
                  </a:moveTo>
                  <a:cubicBezTo>
                    <a:pt x="69" y="0"/>
                    <a:pt x="0" y="69"/>
                    <a:pt x="0" y="158"/>
                  </a:cubicBezTo>
                  <a:lnTo>
                    <a:pt x="0" y="268"/>
                  </a:lnTo>
                  <a:cubicBezTo>
                    <a:pt x="0" y="357"/>
                    <a:pt x="69" y="426"/>
                    <a:pt x="158" y="426"/>
                  </a:cubicBezTo>
                  <a:lnTo>
                    <a:pt x="268" y="426"/>
                  </a:lnTo>
                  <a:cubicBezTo>
                    <a:pt x="358" y="426"/>
                    <a:pt x="433" y="357"/>
                    <a:pt x="433" y="268"/>
                  </a:cubicBezTo>
                  <a:lnTo>
                    <a:pt x="433" y="158"/>
                  </a:lnTo>
                  <a:cubicBezTo>
                    <a:pt x="433" y="69"/>
                    <a:pt x="358" y="0"/>
                    <a:pt x="2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1250" name="Google Shape;1250;p252"/>
            <p:cNvSpPr/>
            <p:nvPr/>
          </p:nvSpPr>
          <p:spPr>
            <a:xfrm>
              <a:off x="3891650" y="3920075"/>
              <a:ext cx="10675" cy="10650"/>
            </a:xfrm>
            <a:custGeom>
              <a:rect b="b" l="l" r="r" t="t"/>
              <a:pathLst>
                <a:path extrusionOk="0" h="426" w="427">
                  <a:moveTo>
                    <a:pt x="268" y="124"/>
                  </a:moveTo>
                  <a:cubicBezTo>
                    <a:pt x="289" y="124"/>
                    <a:pt x="303" y="137"/>
                    <a:pt x="303" y="158"/>
                  </a:cubicBezTo>
                  <a:lnTo>
                    <a:pt x="303" y="268"/>
                  </a:lnTo>
                  <a:cubicBezTo>
                    <a:pt x="303" y="289"/>
                    <a:pt x="289" y="302"/>
                    <a:pt x="268" y="302"/>
                  </a:cubicBezTo>
                  <a:lnTo>
                    <a:pt x="159" y="302"/>
                  </a:lnTo>
                  <a:cubicBezTo>
                    <a:pt x="138" y="302"/>
                    <a:pt x="124" y="289"/>
                    <a:pt x="124" y="268"/>
                  </a:cubicBezTo>
                  <a:lnTo>
                    <a:pt x="124" y="158"/>
                  </a:lnTo>
                  <a:cubicBezTo>
                    <a:pt x="124" y="137"/>
                    <a:pt x="138" y="124"/>
                    <a:pt x="159" y="124"/>
                  </a:cubicBezTo>
                  <a:close/>
                  <a:moveTo>
                    <a:pt x="159" y="0"/>
                  </a:moveTo>
                  <a:cubicBezTo>
                    <a:pt x="69" y="0"/>
                    <a:pt x="1" y="69"/>
                    <a:pt x="1" y="158"/>
                  </a:cubicBezTo>
                  <a:lnTo>
                    <a:pt x="1" y="268"/>
                  </a:lnTo>
                  <a:cubicBezTo>
                    <a:pt x="1" y="357"/>
                    <a:pt x="69" y="426"/>
                    <a:pt x="159" y="426"/>
                  </a:cubicBezTo>
                  <a:lnTo>
                    <a:pt x="268" y="426"/>
                  </a:lnTo>
                  <a:cubicBezTo>
                    <a:pt x="358" y="426"/>
                    <a:pt x="426" y="357"/>
                    <a:pt x="426" y="268"/>
                  </a:cubicBezTo>
                  <a:lnTo>
                    <a:pt x="426" y="158"/>
                  </a:lnTo>
                  <a:cubicBezTo>
                    <a:pt x="426" y="69"/>
                    <a:pt x="358" y="0"/>
                    <a:pt x="2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1251" name="Google Shape;1251;p252"/>
            <p:cNvSpPr/>
            <p:nvPr/>
          </p:nvSpPr>
          <p:spPr>
            <a:xfrm>
              <a:off x="3790725" y="3935000"/>
              <a:ext cx="10825" cy="10850"/>
            </a:xfrm>
            <a:custGeom>
              <a:rect b="b" l="l" r="r" t="t"/>
              <a:pathLst>
                <a:path extrusionOk="0" h="434" w="433">
                  <a:moveTo>
                    <a:pt x="268" y="124"/>
                  </a:moveTo>
                  <a:cubicBezTo>
                    <a:pt x="289" y="124"/>
                    <a:pt x="302" y="138"/>
                    <a:pt x="302" y="158"/>
                  </a:cubicBezTo>
                  <a:lnTo>
                    <a:pt x="302" y="268"/>
                  </a:lnTo>
                  <a:cubicBezTo>
                    <a:pt x="302" y="289"/>
                    <a:pt x="289" y="303"/>
                    <a:pt x="268" y="303"/>
                  </a:cubicBezTo>
                  <a:lnTo>
                    <a:pt x="158" y="303"/>
                  </a:lnTo>
                  <a:cubicBezTo>
                    <a:pt x="138" y="303"/>
                    <a:pt x="124" y="289"/>
                    <a:pt x="124" y="268"/>
                  </a:cubicBezTo>
                  <a:lnTo>
                    <a:pt x="124" y="158"/>
                  </a:lnTo>
                  <a:cubicBezTo>
                    <a:pt x="124" y="138"/>
                    <a:pt x="138" y="124"/>
                    <a:pt x="158" y="124"/>
                  </a:cubicBezTo>
                  <a:close/>
                  <a:moveTo>
                    <a:pt x="158" y="1"/>
                  </a:moveTo>
                  <a:cubicBezTo>
                    <a:pt x="69" y="1"/>
                    <a:pt x="0" y="69"/>
                    <a:pt x="0" y="158"/>
                  </a:cubicBezTo>
                  <a:lnTo>
                    <a:pt x="0" y="268"/>
                  </a:lnTo>
                  <a:cubicBezTo>
                    <a:pt x="0" y="358"/>
                    <a:pt x="69" y="433"/>
                    <a:pt x="158" y="433"/>
                  </a:cubicBezTo>
                  <a:lnTo>
                    <a:pt x="268" y="433"/>
                  </a:lnTo>
                  <a:cubicBezTo>
                    <a:pt x="357" y="433"/>
                    <a:pt x="433" y="358"/>
                    <a:pt x="433" y="268"/>
                  </a:cubicBezTo>
                  <a:lnTo>
                    <a:pt x="433" y="158"/>
                  </a:lnTo>
                  <a:cubicBezTo>
                    <a:pt x="433" y="69"/>
                    <a:pt x="357" y="1"/>
                    <a:pt x="2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1252" name="Google Shape;1252;p252"/>
            <p:cNvSpPr/>
            <p:nvPr/>
          </p:nvSpPr>
          <p:spPr>
            <a:xfrm>
              <a:off x="3837925" y="3935000"/>
              <a:ext cx="10850" cy="10850"/>
            </a:xfrm>
            <a:custGeom>
              <a:rect b="b" l="l" r="r" t="t"/>
              <a:pathLst>
                <a:path extrusionOk="0" h="434" w="434">
                  <a:moveTo>
                    <a:pt x="268" y="124"/>
                  </a:moveTo>
                  <a:cubicBezTo>
                    <a:pt x="289" y="124"/>
                    <a:pt x="303" y="138"/>
                    <a:pt x="303" y="158"/>
                  </a:cubicBezTo>
                  <a:lnTo>
                    <a:pt x="303" y="268"/>
                  </a:lnTo>
                  <a:cubicBezTo>
                    <a:pt x="303" y="289"/>
                    <a:pt x="289" y="303"/>
                    <a:pt x="268" y="303"/>
                  </a:cubicBezTo>
                  <a:lnTo>
                    <a:pt x="158" y="303"/>
                  </a:lnTo>
                  <a:cubicBezTo>
                    <a:pt x="138" y="303"/>
                    <a:pt x="124" y="289"/>
                    <a:pt x="124" y="268"/>
                  </a:cubicBezTo>
                  <a:lnTo>
                    <a:pt x="124" y="158"/>
                  </a:lnTo>
                  <a:cubicBezTo>
                    <a:pt x="124" y="138"/>
                    <a:pt x="138" y="124"/>
                    <a:pt x="158" y="124"/>
                  </a:cubicBezTo>
                  <a:close/>
                  <a:moveTo>
                    <a:pt x="158" y="1"/>
                  </a:moveTo>
                  <a:cubicBezTo>
                    <a:pt x="69" y="1"/>
                    <a:pt x="0" y="69"/>
                    <a:pt x="0" y="158"/>
                  </a:cubicBezTo>
                  <a:lnTo>
                    <a:pt x="0" y="268"/>
                  </a:lnTo>
                  <a:cubicBezTo>
                    <a:pt x="0" y="358"/>
                    <a:pt x="69" y="433"/>
                    <a:pt x="158" y="433"/>
                  </a:cubicBezTo>
                  <a:lnTo>
                    <a:pt x="268" y="433"/>
                  </a:lnTo>
                  <a:cubicBezTo>
                    <a:pt x="358" y="433"/>
                    <a:pt x="433" y="358"/>
                    <a:pt x="433" y="268"/>
                  </a:cubicBezTo>
                  <a:lnTo>
                    <a:pt x="433" y="158"/>
                  </a:lnTo>
                  <a:cubicBezTo>
                    <a:pt x="433" y="69"/>
                    <a:pt x="358" y="1"/>
                    <a:pt x="2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1253" name="Google Shape;1253;p252"/>
            <p:cNvSpPr/>
            <p:nvPr/>
          </p:nvSpPr>
          <p:spPr>
            <a:xfrm>
              <a:off x="3891650" y="3935000"/>
              <a:ext cx="10675" cy="10850"/>
            </a:xfrm>
            <a:custGeom>
              <a:rect b="b" l="l" r="r" t="t"/>
              <a:pathLst>
                <a:path extrusionOk="0" h="434" w="427">
                  <a:moveTo>
                    <a:pt x="268" y="124"/>
                  </a:moveTo>
                  <a:cubicBezTo>
                    <a:pt x="289" y="124"/>
                    <a:pt x="303" y="138"/>
                    <a:pt x="303" y="158"/>
                  </a:cubicBezTo>
                  <a:lnTo>
                    <a:pt x="303" y="268"/>
                  </a:lnTo>
                  <a:cubicBezTo>
                    <a:pt x="303" y="289"/>
                    <a:pt x="289" y="303"/>
                    <a:pt x="268" y="303"/>
                  </a:cubicBezTo>
                  <a:lnTo>
                    <a:pt x="159" y="303"/>
                  </a:lnTo>
                  <a:cubicBezTo>
                    <a:pt x="138" y="303"/>
                    <a:pt x="124" y="289"/>
                    <a:pt x="124" y="268"/>
                  </a:cubicBezTo>
                  <a:lnTo>
                    <a:pt x="124" y="158"/>
                  </a:lnTo>
                  <a:cubicBezTo>
                    <a:pt x="124" y="138"/>
                    <a:pt x="138" y="124"/>
                    <a:pt x="159" y="124"/>
                  </a:cubicBezTo>
                  <a:close/>
                  <a:moveTo>
                    <a:pt x="159" y="1"/>
                  </a:moveTo>
                  <a:cubicBezTo>
                    <a:pt x="69" y="1"/>
                    <a:pt x="1" y="69"/>
                    <a:pt x="1" y="158"/>
                  </a:cubicBezTo>
                  <a:lnTo>
                    <a:pt x="1" y="268"/>
                  </a:lnTo>
                  <a:cubicBezTo>
                    <a:pt x="1" y="358"/>
                    <a:pt x="69" y="433"/>
                    <a:pt x="159" y="433"/>
                  </a:cubicBezTo>
                  <a:lnTo>
                    <a:pt x="268" y="433"/>
                  </a:lnTo>
                  <a:cubicBezTo>
                    <a:pt x="358" y="433"/>
                    <a:pt x="426" y="358"/>
                    <a:pt x="426" y="268"/>
                  </a:cubicBezTo>
                  <a:lnTo>
                    <a:pt x="426" y="158"/>
                  </a:lnTo>
                  <a:cubicBezTo>
                    <a:pt x="426" y="69"/>
                    <a:pt x="358" y="1"/>
                    <a:pt x="2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1254" name="Google Shape;1254;p252"/>
            <p:cNvSpPr/>
            <p:nvPr/>
          </p:nvSpPr>
          <p:spPr>
            <a:xfrm>
              <a:off x="3804100" y="3922650"/>
              <a:ext cx="18225" cy="3275"/>
            </a:xfrm>
            <a:custGeom>
              <a:rect b="b" l="l" r="r" t="t"/>
              <a:pathLst>
                <a:path extrusionOk="0" h="131" w="729">
                  <a:moveTo>
                    <a:pt x="69" y="0"/>
                  </a:moveTo>
                  <a:cubicBezTo>
                    <a:pt x="28" y="0"/>
                    <a:pt x="1" y="28"/>
                    <a:pt x="1" y="69"/>
                  </a:cubicBezTo>
                  <a:cubicBezTo>
                    <a:pt x="1" y="103"/>
                    <a:pt x="28" y="131"/>
                    <a:pt x="69" y="131"/>
                  </a:cubicBezTo>
                  <a:lnTo>
                    <a:pt x="667" y="131"/>
                  </a:lnTo>
                  <a:cubicBezTo>
                    <a:pt x="701" y="131"/>
                    <a:pt x="729" y="103"/>
                    <a:pt x="729" y="69"/>
                  </a:cubicBezTo>
                  <a:cubicBezTo>
                    <a:pt x="729" y="28"/>
                    <a:pt x="701" y="0"/>
                    <a:pt x="6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1255" name="Google Shape;1255;p252"/>
            <p:cNvSpPr/>
            <p:nvPr/>
          </p:nvSpPr>
          <p:spPr>
            <a:xfrm>
              <a:off x="3853550" y="3922650"/>
              <a:ext cx="18225" cy="3275"/>
            </a:xfrm>
            <a:custGeom>
              <a:rect b="b" l="l" r="r" t="t"/>
              <a:pathLst>
                <a:path extrusionOk="0" h="131" w="729">
                  <a:moveTo>
                    <a:pt x="62" y="0"/>
                  </a:moveTo>
                  <a:cubicBezTo>
                    <a:pt x="28" y="0"/>
                    <a:pt x="0" y="28"/>
                    <a:pt x="0" y="69"/>
                  </a:cubicBezTo>
                  <a:cubicBezTo>
                    <a:pt x="0" y="103"/>
                    <a:pt x="28" y="131"/>
                    <a:pt x="62" y="131"/>
                  </a:cubicBezTo>
                  <a:lnTo>
                    <a:pt x="666" y="131"/>
                  </a:lnTo>
                  <a:cubicBezTo>
                    <a:pt x="701" y="131"/>
                    <a:pt x="728" y="103"/>
                    <a:pt x="728" y="69"/>
                  </a:cubicBezTo>
                  <a:cubicBezTo>
                    <a:pt x="728" y="28"/>
                    <a:pt x="701" y="0"/>
                    <a:pt x="6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1256" name="Google Shape;1256;p252"/>
            <p:cNvSpPr/>
            <p:nvPr/>
          </p:nvSpPr>
          <p:spPr>
            <a:xfrm>
              <a:off x="3907100" y="3922650"/>
              <a:ext cx="18225" cy="3275"/>
            </a:xfrm>
            <a:custGeom>
              <a:rect b="b" l="l" r="r" t="t"/>
              <a:pathLst>
                <a:path extrusionOk="0" h="131" w="729">
                  <a:moveTo>
                    <a:pt x="69" y="0"/>
                  </a:moveTo>
                  <a:cubicBezTo>
                    <a:pt x="28" y="0"/>
                    <a:pt x="1" y="28"/>
                    <a:pt x="1" y="69"/>
                  </a:cubicBezTo>
                  <a:cubicBezTo>
                    <a:pt x="1" y="103"/>
                    <a:pt x="28" y="131"/>
                    <a:pt x="69" y="131"/>
                  </a:cubicBezTo>
                  <a:lnTo>
                    <a:pt x="667" y="131"/>
                  </a:lnTo>
                  <a:cubicBezTo>
                    <a:pt x="701" y="131"/>
                    <a:pt x="728" y="103"/>
                    <a:pt x="728" y="69"/>
                  </a:cubicBezTo>
                  <a:cubicBezTo>
                    <a:pt x="728" y="28"/>
                    <a:pt x="701" y="0"/>
                    <a:pt x="6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1257" name="Google Shape;1257;p252"/>
            <p:cNvSpPr/>
            <p:nvPr/>
          </p:nvSpPr>
          <p:spPr>
            <a:xfrm>
              <a:off x="3804100" y="3939800"/>
              <a:ext cx="18225" cy="3300"/>
            </a:xfrm>
            <a:custGeom>
              <a:rect b="b" l="l" r="r" t="t"/>
              <a:pathLst>
                <a:path extrusionOk="0" h="132" w="729">
                  <a:moveTo>
                    <a:pt x="69" y="1"/>
                  </a:moveTo>
                  <a:cubicBezTo>
                    <a:pt x="28" y="1"/>
                    <a:pt x="1" y="28"/>
                    <a:pt x="1" y="69"/>
                  </a:cubicBezTo>
                  <a:cubicBezTo>
                    <a:pt x="1" y="104"/>
                    <a:pt x="28" y="131"/>
                    <a:pt x="69" y="131"/>
                  </a:cubicBezTo>
                  <a:lnTo>
                    <a:pt x="667" y="131"/>
                  </a:lnTo>
                  <a:cubicBezTo>
                    <a:pt x="701" y="131"/>
                    <a:pt x="729" y="104"/>
                    <a:pt x="729" y="69"/>
                  </a:cubicBezTo>
                  <a:cubicBezTo>
                    <a:pt x="729" y="28"/>
                    <a:pt x="701" y="1"/>
                    <a:pt x="6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1258" name="Google Shape;1258;p252"/>
            <p:cNvSpPr/>
            <p:nvPr/>
          </p:nvSpPr>
          <p:spPr>
            <a:xfrm>
              <a:off x="3853550" y="3939800"/>
              <a:ext cx="18225" cy="3300"/>
            </a:xfrm>
            <a:custGeom>
              <a:rect b="b" l="l" r="r" t="t"/>
              <a:pathLst>
                <a:path extrusionOk="0" h="132" w="729">
                  <a:moveTo>
                    <a:pt x="62" y="1"/>
                  </a:moveTo>
                  <a:cubicBezTo>
                    <a:pt x="28" y="1"/>
                    <a:pt x="0" y="28"/>
                    <a:pt x="0" y="69"/>
                  </a:cubicBezTo>
                  <a:cubicBezTo>
                    <a:pt x="0" y="104"/>
                    <a:pt x="28" y="131"/>
                    <a:pt x="62" y="131"/>
                  </a:cubicBezTo>
                  <a:lnTo>
                    <a:pt x="666" y="131"/>
                  </a:lnTo>
                  <a:cubicBezTo>
                    <a:pt x="701" y="131"/>
                    <a:pt x="728" y="104"/>
                    <a:pt x="728" y="69"/>
                  </a:cubicBezTo>
                  <a:cubicBezTo>
                    <a:pt x="728" y="28"/>
                    <a:pt x="701" y="1"/>
                    <a:pt x="6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1259" name="Google Shape;1259;p252"/>
            <p:cNvSpPr/>
            <p:nvPr/>
          </p:nvSpPr>
          <p:spPr>
            <a:xfrm>
              <a:off x="3907100" y="3939800"/>
              <a:ext cx="18225" cy="3300"/>
            </a:xfrm>
            <a:custGeom>
              <a:rect b="b" l="l" r="r" t="t"/>
              <a:pathLst>
                <a:path extrusionOk="0" h="132" w="729">
                  <a:moveTo>
                    <a:pt x="69" y="1"/>
                  </a:moveTo>
                  <a:cubicBezTo>
                    <a:pt x="28" y="1"/>
                    <a:pt x="1" y="28"/>
                    <a:pt x="1" y="69"/>
                  </a:cubicBezTo>
                  <a:cubicBezTo>
                    <a:pt x="1" y="104"/>
                    <a:pt x="28" y="131"/>
                    <a:pt x="69" y="131"/>
                  </a:cubicBezTo>
                  <a:lnTo>
                    <a:pt x="667" y="131"/>
                  </a:lnTo>
                  <a:cubicBezTo>
                    <a:pt x="701" y="131"/>
                    <a:pt x="728" y="104"/>
                    <a:pt x="728" y="69"/>
                  </a:cubicBezTo>
                  <a:cubicBezTo>
                    <a:pt x="728" y="28"/>
                    <a:pt x="701" y="1"/>
                    <a:pt x="6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grpSp>
      <p:grpSp>
        <p:nvGrpSpPr>
          <p:cNvPr id="1260" name="Google Shape;1260;p252"/>
          <p:cNvGrpSpPr/>
          <p:nvPr/>
        </p:nvGrpSpPr>
        <p:grpSpPr>
          <a:xfrm>
            <a:off x="3978349" y="2288781"/>
            <a:ext cx="339252" cy="380789"/>
            <a:chOff x="1883775" y="1266575"/>
            <a:chExt cx="4541525" cy="3682675"/>
          </a:xfrm>
        </p:grpSpPr>
        <p:sp>
          <p:nvSpPr>
            <p:cNvPr id="1261" name="Google Shape;1261;p252"/>
            <p:cNvSpPr/>
            <p:nvPr/>
          </p:nvSpPr>
          <p:spPr>
            <a:xfrm>
              <a:off x="4211200" y="1266575"/>
              <a:ext cx="2214100" cy="2974025"/>
            </a:xfrm>
            <a:custGeom>
              <a:rect b="b" l="l" r="r" t="t"/>
              <a:pathLst>
                <a:path extrusionOk="0" h="118961" w="88564">
                  <a:moveTo>
                    <a:pt x="69112" y="6343"/>
                  </a:moveTo>
                  <a:cubicBezTo>
                    <a:pt x="71527" y="6343"/>
                    <a:pt x="73964" y="7034"/>
                    <a:pt x="76103" y="8477"/>
                  </a:cubicBezTo>
                  <a:cubicBezTo>
                    <a:pt x="78876" y="10336"/>
                    <a:pt x="80768" y="13174"/>
                    <a:pt x="81388" y="16436"/>
                  </a:cubicBezTo>
                  <a:cubicBezTo>
                    <a:pt x="82007" y="19698"/>
                    <a:pt x="81322" y="23025"/>
                    <a:pt x="79463" y="25765"/>
                  </a:cubicBezTo>
                  <a:lnTo>
                    <a:pt x="27239" y="102650"/>
                  </a:lnTo>
                  <a:lnTo>
                    <a:pt x="6362" y="111099"/>
                  </a:lnTo>
                  <a:lnTo>
                    <a:pt x="6460" y="88689"/>
                  </a:lnTo>
                  <a:lnTo>
                    <a:pt x="58684" y="11837"/>
                  </a:lnTo>
                  <a:cubicBezTo>
                    <a:pt x="61111" y="8267"/>
                    <a:pt x="65081" y="6343"/>
                    <a:pt x="69112" y="6343"/>
                  </a:cubicBezTo>
                  <a:close/>
                  <a:moveTo>
                    <a:pt x="69113" y="1"/>
                  </a:moveTo>
                  <a:cubicBezTo>
                    <a:pt x="63061" y="1"/>
                    <a:pt x="57112" y="2890"/>
                    <a:pt x="53465" y="8248"/>
                  </a:cubicBezTo>
                  <a:lnTo>
                    <a:pt x="686" y="85916"/>
                  </a:lnTo>
                  <a:cubicBezTo>
                    <a:pt x="327" y="86438"/>
                    <a:pt x="131" y="87058"/>
                    <a:pt x="131" y="87678"/>
                  </a:cubicBezTo>
                  <a:lnTo>
                    <a:pt x="1" y="115764"/>
                  </a:lnTo>
                  <a:cubicBezTo>
                    <a:pt x="1" y="116840"/>
                    <a:pt x="523" y="117819"/>
                    <a:pt x="1404" y="118406"/>
                  </a:cubicBezTo>
                  <a:cubicBezTo>
                    <a:pt x="1926" y="118765"/>
                    <a:pt x="2545" y="118960"/>
                    <a:pt x="3165" y="118960"/>
                  </a:cubicBezTo>
                  <a:cubicBezTo>
                    <a:pt x="3557" y="118960"/>
                    <a:pt x="3981" y="118862"/>
                    <a:pt x="4339" y="118699"/>
                  </a:cubicBezTo>
                  <a:lnTo>
                    <a:pt x="30501" y="108131"/>
                  </a:lnTo>
                  <a:cubicBezTo>
                    <a:pt x="31088" y="107902"/>
                    <a:pt x="31577" y="107511"/>
                    <a:pt x="31936" y="106989"/>
                  </a:cubicBezTo>
                  <a:lnTo>
                    <a:pt x="84715" y="29354"/>
                  </a:lnTo>
                  <a:cubicBezTo>
                    <a:pt x="87553" y="25178"/>
                    <a:pt x="88564" y="20187"/>
                    <a:pt x="87618" y="15262"/>
                  </a:cubicBezTo>
                  <a:cubicBezTo>
                    <a:pt x="86672" y="10304"/>
                    <a:pt x="83834" y="6030"/>
                    <a:pt x="79659" y="3225"/>
                  </a:cubicBezTo>
                  <a:cubicBezTo>
                    <a:pt x="76425" y="1045"/>
                    <a:pt x="72751" y="1"/>
                    <a:pt x="691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52"/>
            <p:cNvSpPr/>
            <p:nvPr/>
          </p:nvSpPr>
          <p:spPr>
            <a:xfrm>
              <a:off x="4203050" y="3378725"/>
              <a:ext cx="831025" cy="596825"/>
            </a:xfrm>
            <a:custGeom>
              <a:rect b="b" l="l" r="r" t="t"/>
              <a:pathLst>
                <a:path extrusionOk="0" h="23873" w="33241">
                  <a:moveTo>
                    <a:pt x="3588" y="1"/>
                  </a:moveTo>
                  <a:cubicBezTo>
                    <a:pt x="2575" y="1"/>
                    <a:pt x="1588" y="485"/>
                    <a:pt x="979" y="1398"/>
                  </a:cubicBezTo>
                  <a:cubicBezTo>
                    <a:pt x="1" y="2866"/>
                    <a:pt x="392" y="4823"/>
                    <a:pt x="1827" y="5801"/>
                  </a:cubicBezTo>
                  <a:lnTo>
                    <a:pt x="27858" y="23318"/>
                  </a:lnTo>
                  <a:cubicBezTo>
                    <a:pt x="28413" y="23710"/>
                    <a:pt x="29000" y="23873"/>
                    <a:pt x="29620" y="23873"/>
                  </a:cubicBezTo>
                  <a:cubicBezTo>
                    <a:pt x="30631" y="23873"/>
                    <a:pt x="31642" y="23384"/>
                    <a:pt x="32262" y="22470"/>
                  </a:cubicBezTo>
                  <a:cubicBezTo>
                    <a:pt x="33240" y="21002"/>
                    <a:pt x="32849" y="19045"/>
                    <a:pt x="31414" y="18067"/>
                  </a:cubicBezTo>
                  <a:lnTo>
                    <a:pt x="5383" y="550"/>
                  </a:lnTo>
                  <a:cubicBezTo>
                    <a:pt x="4828" y="180"/>
                    <a:pt x="4203" y="1"/>
                    <a:pt x="35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52"/>
            <p:cNvSpPr/>
            <p:nvPr/>
          </p:nvSpPr>
          <p:spPr>
            <a:xfrm>
              <a:off x="5360250" y="1677000"/>
              <a:ext cx="831000" cy="596625"/>
            </a:xfrm>
            <a:custGeom>
              <a:rect b="b" l="l" r="r" t="t"/>
              <a:pathLst>
                <a:path extrusionOk="0" h="23865" w="33240">
                  <a:moveTo>
                    <a:pt x="3608" y="1"/>
                  </a:moveTo>
                  <a:cubicBezTo>
                    <a:pt x="2588" y="1"/>
                    <a:pt x="1592" y="490"/>
                    <a:pt x="979" y="1389"/>
                  </a:cubicBezTo>
                  <a:cubicBezTo>
                    <a:pt x="0" y="2857"/>
                    <a:pt x="392" y="4814"/>
                    <a:pt x="1827" y="5793"/>
                  </a:cubicBezTo>
                  <a:lnTo>
                    <a:pt x="27858" y="23310"/>
                  </a:lnTo>
                  <a:cubicBezTo>
                    <a:pt x="28412" y="23701"/>
                    <a:pt x="28999" y="23864"/>
                    <a:pt x="29619" y="23864"/>
                  </a:cubicBezTo>
                  <a:cubicBezTo>
                    <a:pt x="30630" y="23864"/>
                    <a:pt x="31609" y="23375"/>
                    <a:pt x="32261" y="22462"/>
                  </a:cubicBezTo>
                  <a:cubicBezTo>
                    <a:pt x="33240" y="20994"/>
                    <a:pt x="32849" y="19036"/>
                    <a:pt x="31413" y="18058"/>
                  </a:cubicBezTo>
                  <a:lnTo>
                    <a:pt x="5383" y="541"/>
                  </a:lnTo>
                  <a:cubicBezTo>
                    <a:pt x="4834" y="175"/>
                    <a:pt x="4217" y="1"/>
                    <a:pt x="36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52"/>
            <p:cNvSpPr/>
            <p:nvPr/>
          </p:nvSpPr>
          <p:spPr>
            <a:xfrm>
              <a:off x="1883775" y="1820175"/>
              <a:ext cx="773950" cy="809000"/>
            </a:xfrm>
            <a:custGeom>
              <a:rect b="b" l="l" r="r" t="t"/>
              <a:pathLst>
                <a:path extrusionOk="0" h="32360" w="30958">
                  <a:moveTo>
                    <a:pt x="24629" y="6361"/>
                  </a:moveTo>
                  <a:lnTo>
                    <a:pt x="24629" y="26064"/>
                  </a:lnTo>
                  <a:lnTo>
                    <a:pt x="6329" y="26064"/>
                  </a:lnTo>
                  <a:lnTo>
                    <a:pt x="6329" y="6361"/>
                  </a:lnTo>
                  <a:close/>
                  <a:moveTo>
                    <a:pt x="3165" y="1"/>
                  </a:moveTo>
                  <a:cubicBezTo>
                    <a:pt x="1404" y="1"/>
                    <a:pt x="1" y="1403"/>
                    <a:pt x="1" y="3165"/>
                  </a:cubicBezTo>
                  <a:lnTo>
                    <a:pt x="1" y="29195"/>
                  </a:lnTo>
                  <a:cubicBezTo>
                    <a:pt x="1" y="30957"/>
                    <a:pt x="1404" y="32359"/>
                    <a:pt x="3165" y="32359"/>
                  </a:cubicBezTo>
                  <a:lnTo>
                    <a:pt x="27760" y="32359"/>
                  </a:lnTo>
                  <a:cubicBezTo>
                    <a:pt x="29522" y="32359"/>
                    <a:pt x="30925" y="30957"/>
                    <a:pt x="30957" y="29195"/>
                  </a:cubicBezTo>
                  <a:lnTo>
                    <a:pt x="30957" y="3165"/>
                  </a:lnTo>
                  <a:cubicBezTo>
                    <a:pt x="30957" y="1403"/>
                    <a:pt x="29554" y="1"/>
                    <a:pt x="277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52"/>
            <p:cNvSpPr/>
            <p:nvPr/>
          </p:nvSpPr>
          <p:spPr>
            <a:xfrm>
              <a:off x="2893375" y="1955550"/>
              <a:ext cx="1699525" cy="158225"/>
            </a:xfrm>
            <a:custGeom>
              <a:rect b="b" l="l" r="r" t="t"/>
              <a:pathLst>
                <a:path extrusionOk="0" h="6329" w="67981">
                  <a:moveTo>
                    <a:pt x="3164" y="0"/>
                  </a:moveTo>
                  <a:cubicBezTo>
                    <a:pt x="1403" y="0"/>
                    <a:pt x="0" y="1403"/>
                    <a:pt x="0" y="3165"/>
                  </a:cubicBezTo>
                  <a:cubicBezTo>
                    <a:pt x="0" y="4926"/>
                    <a:pt x="1403" y="6329"/>
                    <a:pt x="3164" y="6329"/>
                  </a:cubicBezTo>
                  <a:lnTo>
                    <a:pt x="64816" y="6329"/>
                  </a:lnTo>
                  <a:cubicBezTo>
                    <a:pt x="66577" y="6329"/>
                    <a:pt x="67980" y="4926"/>
                    <a:pt x="67980" y="3165"/>
                  </a:cubicBezTo>
                  <a:cubicBezTo>
                    <a:pt x="67980" y="1403"/>
                    <a:pt x="66577" y="0"/>
                    <a:pt x="648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52"/>
            <p:cNvSpPr/>
            <p:nvPr/>
          </p:nvSpPr>
          <p:spPr>
            <a:xfrm>
              <a:off x="2894175" y="2353500"/>
              <a:ext cx="928875" cy="158250"/>
            </a:xfrm>
            <a:custGeom>
              <a:rect b="b" l="l" r="r" t="t"/>
              <a:pathLst>
                <a:path extrusionOk="0" h="6330" w="37155">
                  <a:moveTo>
                    <a:pt x="3165" y="1"/>
                  </a:moveTo>
                  <a:cubicBezTo>
                    <a:pt x="1404" y="1"/>
                    <a:pt x="1" y="1404"/>
                    <a:pt x="1" y="3165"/>
                  </a:cubicBezTo>
                  <a:cubicBezTo>
                    <a:pt x="1" y="4927"/>
                    <a:pt x="1404" y="6329"/>
                    <a:pt x="3165" y="6329"/>
                  </a:cubicBezTo>
                  <a:lnTo>
                    <a:pt x="33991" y="6329"/>
                  </a:lnTo>
                  <a:cubicBezTo>
                    <a:pt x="35720" y="6329"/>
                    <a:pt x="37155" y="4927"/>
                    <a:pt x="37155" y="3165"/>
                  </a:cubicBezTo>
                  <a:cubicBezTo>
                    <a:pt x="37155" y="1404"/>
                    <a:pt x="35752" y="1"/>
                    <a:pt x="33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52"/>
            <p:cNvSpPr/>
            <p:nvPr/>
          </p:nvSpPr>
          <p:spPr>
            <a:xfrm>
              <a:off x="1883775" y="2980625"/>
              <a:ext cx="773950" cy="809000"/>
            </a:xfrm>
            <a:custGeom>
              <a:rect b="b" l="l" r="r" t="t"/>
              <a:pathLst>
                <a:path extrusionOk="0" h="32360" w="30958">
                  <a:moveTo>
                    <a:pt x="24629" y="6329"/>
                  </a:moveTo>
                  <a:lnTo>
                    <a:pt x="24629" y="26031"/>
                  </a:lnTo>
                  <a:lnTo>
                    <a:pt x="6329" y="26031"/>
                  </a:lnTo>
                  <a:lnTo>
                    <a:pt x="6329" y="6329"/>
                  </a:lnTo>
                  <a:close/>
                  <a:moveTo>
                    <a:pt x="3165" y="1"/>
                  </a:moveTo>
                  <a:cubicBezTo>
                    <a:pt x="1404" y="1"/>
                    <a:pt x="1" y="1403"/>
                    <a:pt x="1" y="3165"/>
                  </a:cubicBezTo>
                  <a:lnTo>
                    <a:pt x="1" y="29195"/>
                  </a:lnTo>
                  <a:cubicBezTo>
                    <a:pt x="1" y="30957"/>
                    <a:pt x="1404" y="32360"/>
                    <a:pt x="3165" y="32360"/>
                  </a:cubicBezTo>
                  <a:lnTo>
                    <a:pt x="27760" y="32360"/>
                  </a:lnTo>
                  <a:cubicBezTo>
                    <a:pt x="29522" y="32360"/>
                    <a:pt x="30925" y="30957"/>
                    <a:pt x="30957" y="29195"/>
                  </a:cubicBezTo>
                  <a:lnTo>
                    <a:pt x="30957" y="3165"/>
                  </a:lnTo>
                  <a:cubicBezTo>
                    <a:pt x="30957" y="1403"/>
                    <a:pt x="29554" y="1"/>
                    <a:pt x="277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52"/>
            <p:cNvSpPr/>
            <p:nvPr/>
          </p:nvSpPr>
          <p:spPr>
            <a:xfrm>
              <a:off x="2894175" y="3115175"/>
              <a:ext cx="1337450" cy="158250"/>
            </a:xfrm>
            <a:custGeom>
              <a:rect b="b" l="l" r="r" t="t"/>
              <a:pathLst>
                <a:path extrusionOk="0" h="6330" w="53498">
                  <a:moveTo>
                    <a:pt x="3165" y="1"/>
                  </a:moveTo>
                  <a:cubicBezTo>
                    <a:pt x="1404" y="1"/>
                    <a:pt x="1" y="1404"/>
                    <a:pt x="1" y="3165"/>
                  </a:cubicBezTo>
                  <a:cubicBezTo>
                    <a:pt x="1" y="4926"/>
                    <a:pt x="1404" y="6329"/>
                    <a:pt x="3165" y="6329"/>
                  </a:cubicBezTo>
                  <a:lnTo>
                    <a:pt x="50333" y="6329"/>
                  </a:lnTo>
                  <a:cubicBezTo>
                    <a:pt x="52062" y="6329"/>
                    <a:pt x="53497" y="4926"/>
                    <a:pt x="53497" y="3165"/>
                  </a:cubicBezTo>
                  <a:cubicBezTo>
                    <a:pt x="53497" y="1404"/>
                    <a:pt x="52095" y="1"/>
                    <a:pt x="50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52"/>
            <p:cNvSpPr/>
            <p:nvPr/>
          </p:nvSpPr>
          <p:spPr>
            <a:xfrm>
              <a:off x="2894175" y="3513150"/>
              <a:ext cx="928875" cy="158225"/>
            </a:xfrm>
            <a:custGeom>
              <a:rect b="b" l="l" r="r" t="t"/>
              <a:pathLst>
                <a:path extrusionOk="0" h="6329" w="37155">
                  <a:moveTo>
                    <a:pt x="3165" y="0"/>
                  </a:moveTo>
                  <a:cubicBezTo>
                    <a:pt x="1404" y="0"/>
                    <a:pt x="1" y="1403"/>
                    <a:pt x="1" y="3165"/>
                  </a:cubicBezTo>
                  <a:cubicBezTo>
                    <a:pt x="1" y="4926"/>
                    <a:pt x="1404" y="6329"/>
                    <a:pt x="3165" y="6329"/>
                  </a:cubicBezTo>
                  <a:lnTo>
                    <a:pt x="33991" y="6329"/>
                  </a:lnTo>
                  <a:cubicBezTo>
                    <a:pt x="35720" y="6329"/>
                    <a:pt x="37155" y="4926"/>
                    <a:pt x="37155" y="3165"/>
                  </a:cubicBezTo>
                  <a:cubicBezTo>
                    <a:pt x="37155" y="1403"/>
                    <a:pt x="35752" y="0"/>
                    <a:pt x="339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52"/>
            <p:cNvSpPr/>
            <p:nvPr/>
          </p:nvSpPr>
          <p:spPr>
            <a:xfrm>
              <a:off x="1883775" y="4140275"/>
              <a:ext cx="773950" cy="808975"/>
            </a:xfrm>
            <a:custGeom>
              <a:rect b="b" l="l" r="r" t="t"/>
              <a:pathLst>
                <a:path extrusionOk="0" h="32359" w="30958">
                  <a:moveTo>
                    <a:pt x="24629" y="6328"/>
                  </a:moveTo>
                  <a:lnTo>
                    <a:pt x="24629" y="26031"/>
                  </a:lnTo>
                  <a:lnTo>
                    <a:pt x="6329" y="26031"/>
                  </a:lnTo>
                  <a:lnTo>
                    <a:pt x="6329" y="6328"/>
                  </a:lnTo>
                  <a:close/>
                  <a:moveTo>
                    <a:pt x="3165" y="0"/>
                  </a:moveTo>
                  <a:cubicBezTo>
                    <a:pt x="1404" y="0"/>
                    <a:pt x="1" y="1403"/>
                    <a:pt x="1" y="3164"/>
                  </a:cubicBezTo>
                  <a:lnTo>
                    <a:pt x="1" y="29195"/>
                  </a:lnTo>
                  <a:cubicBezTo>
                    <a:pt x="1" y="30956"/>
                    <a:pt x="1404" y="32359"/>
                    <a:pt x="3165" y="32359"/>
                  </a:cubicBezTo>
                  <a:lnTo>
                    <a:pt x="27760" y="32359"/>
                  </a:lnTo>
                  <a:cubicBezTo>
                    <a:pt x="29522" y="32359"/>
                    <a:pt x="30925" y="30956"/>
                    <a:pt x="30957" y="29195"/>
                  </a:cubicBezTo>
                  <a:lnTo>
                    <a:pt x="30957" y="3164"/>
                  </a:lnTo>
                  <a:cubicBezTo>
                    <a:pt x="30957" y="1403"/>
                    <a:pt x="29554" y="0"/>
                    <a:pt x="277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52"/>
            <p:cNvSpPr/>
            <p:nvPr/>
          </p:nvSpPr>
          <p:spPr>
            <a:xfrm>
              <a:off x="2894175" y="4275625"/>
              <a:ext cx="1337450" cy="158250"/>
            </a:xfrm>
            <a:custGeom>
              <a:rect b="b" l="l" r="r" t="t"/>
              <a:pathLst>
                <a:path extrusionOk="0" h="6330" w="53498">
                  <a:moveTo>
                    <a:pt x="3165" y="1"/>
                  </a:moveTo>
                  <a:cubicBezTo>
                    <a:pt x="1404" y="1"/>
                    <a:pt x="1" y="1404"/>
                    <a:pt x="1" y="3165"/>
                  </a:cubicBezTo>
                  <a:cubicBezTo>
                    <a:pt x="1" y="4927"/>
                    <a:pt x="1404" y="6329"/>
                    <a:pt x="3165" y="6329"/>
                  </a:cubicBezTo>
                  <a:lnTo>
                    <a:pt x="50333" y="6329"/>
                  </a:lnTo>
                  <a:cubicBezTo>
                    <a:pt x="52062" y="6329"/>
                    <a:pt x="53497" y="4894"/>
                    <a:pt x="53497" y="3165"/>
                  </a:cubicBezTo>
                  <a:cubicBezTo>
                    <a:pt x="53497" y="1404"/>
                    <a:pt x="52095" y="1"/>
                    <a:pt x="50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52"/>
            <p:cNvSpPr/>
            <p:nvPr/>
          </p:nvSpPr>
          <p:spPr>
            <a:xfrm>
              <a:off x="2894175" y="4673600"/>
              <a:ext cx="928875" cy="158225"/>
            </a:xfrm>
            <a:custGeom>
              <a:rect b="b" l="l" r="r" t="t"/>
              <a:pathLst>
                <a:path extrusionOk="0" h="6329" w="37155">
                  <a:moveTo>
                    <a:pt x="3165" y="0"/>
                  </a:moveTo>
                  <a:cubicBezTo>
                    <a:pt x="1404" y="0"/>
                    <a:pt x="1" y="1403"/>
                    <a:pt x="1" y="3165"/>
                  </a:cubicBezTo>
                  <a:cubicBezTo>
                    <a:pt x="1" y="4926"/>
                    <a:pt x="1404" y="6329"/>
                    <a:pt x="3165" y="6329"/>
                  </a:cubicBezTo>
                  <a:lnTo>
                    <a:pt x="33991" y="6329"/>
                  </a:lnTo>
                  <a:cubicBezTo>
                    <a:pt x="35720" y="6329"/>
                    <a:pt x="37155" y="4893"/>
                    <a:pt x="37155" y="3165"/>
                  </a:cubicBezTo>
                  <a:cubicBezTo>
                    <a:pt x="37155" y="1403"/>
                    <a:pt x="35752" y="0"/>
                    <a:pt x="339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3" name="Google Shape;1273;p252"/>
          <p:cNvSpPr txBox="1"/>
          <p:nvPr>
            <p:ph type="title"/>
          </p:nvPr>
        </p:nvSpPr>
        <p:spPr>
          <a:xfrm>
            <a:off x="457150" y="457200"/>
            <a:ext cx="8229600" cy="3939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3200"/>
              <a:t>The Barrier to Building Has Collapsed</a:t>
            </a:r>
            <a:endParaRPr sz="3200"/>
          </a:p>
        </p:txBody>
      </p:sp>
      <p:sp>
        <p:nvSpPr>
          <p:cNvPr id="1274" name="Google Shape;1274;p252"/>
          <p:cNvSpPr/>
          <p:nvPr/>
        </p:nvSpPr>
        <p:spPr>
          <a:xfrm>
            <a:off x="457200" y="2220425"/>
            <a:ext cx="2024400" cy="517500"/>
          </a:xfrm>
          <a:prstGeom prst="homePlate">
            <a:avLst>
              <a:gd fmla="val 21527"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800">
                <a:solidFill>
                  <a:schemeClr val="accent1"/>
                </a:solidFill>
                <a:latin typeface="Poppins SemiBold"/>
                <a:ea typeface="Poppins SemiBold"/>
                <a:cs typeface="Poppins SemiBold"/>
                <a:sym typeface="Poppins SemiBold"/>
              </a:rPr>
              <a:t>SOFTWARE</a:t>
            </a:r>
            <a:r>
              <a:rPr lang="en" sz="800">
                <a:solidFill>
                  <a:schemeClr val="accent1"/>
                </a:solidFill>
                <a:latin typeface="Poppins SemiBold"/>
                <a:ea typeface="Poppins SemiBold"/>
                <a:cs typeface="Poppins SemiBold"/>
                <a:sym typeface="Poppins SemiBold"/>
              </a:rPr>
              <a:t> 1.0</a:t>
            </a:r>
            <a:br>
              <a:rPr lang="en" sz="1000">
                <a:solidFill>
                  <a:schemeClr val="accent1"/>
                </a:solidFill>
                <a:latin typeface="Poppins SemiBold"/>
                <a:ea typeface="Poppins SemiBold"/>
                <a:cs typeface="Poppins SemiBold"/>
                <a:sym typeface="Poppins SemiBold"/>
              </a:rPr>
            </a:br>
            <a:r>
              <a:rPr lang="en" sz="1000">
                <a:solidFill>
                  <a:schemeClr val="accent1"/>
                </a:solidFill>
                <a:latin typeface="Poppins SemiBold"/>
                <a:ea typeface="Poppins SemiBold"/>
                <a:cs typeface="Poppins SemiBold"/>
                <a:sym typeface="Poppins SemiBold"/>
              </a:rPr>
              <a:t>Computer Code</a:t>
            </a:r>
            <a:endParaRPr sz="1000">
              <a:solidFill>
                <a:schemeClr val="accent1"/>
              </a:solidFill>
              <a:latin typeface="Poppins SemiBold"/>
              <a:ea typeface="Poppins SemiBold"/>
              <a:cs typeface="Poppins SemiBold"/>
              <a:sym typeface="Poppins SemiBold"/>
            </a:endParaRPr>
          </a:p>
        </p:txBody>
      </p:sp>
      <p:sp>
        <p:nvSpPr>
          <p:cNvPr id="1275" name="Google Shape;1275;p252"/>
          <p:cNvSpPr/>
          <p:nvPr/>
        </p:nvSpPr>
        <p:spPr>
          <a:xfrm>
            <a:off x="3559744" y="2220425"/>
            <a:ext cx="2024400" cy="517500"/>
          </a:xfrm>
          <a:prstGeom prst="chevron">
            <a:avLst>
              <a:gd fmla="val 19383"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800">
                <a:solidFill>
                  <a:schemeClr val="accent1"/>
                </a:solidFill>
                <a:latin typeface="Poppins SemiBold"/>
                <a:ea typeface="Poppins SemiBold"/>
                <a:cs typeface="Poppins SemiBold"/>
                <a:sym typeface="Poppins SemiBold"/>
              </a:rPr>
              <a:t>SOFTWARE 2.0</a:t>
            </a:r>
            <a:endParaRPr b="1" sz="1000">
              <a:solidFill>
                <a:schemeClr val="accent1"/>
              </a:solidFill>
              <a:latin typeface="Poppins"/>
              <a:ea typeface="Poppins"/>
              <a:cs typeface="Poppins"/>
              <a:sym typeface="Poppins"/>
            </a:endParaRPr>
          </a:p>
          <a:p>
            <a:pPr indent="0" lvl="0" marL="0" rtl="0" algn="ctr">
              <a:lnSpc>
                <a:spcPct val="115000"/>
              </a:lnSpc>
              <a:spcBef>
                <a:spcPts val="0"/>
              </a:spcBef>
              <a:spcAft>
                <a:spcPts val="0"/>
              </a:spcAft>
              <a:buNone/>
            </a:pPr>
            <a:r>
              <a:rPr lang="en" sz="1000">
                <a:solidFill>
                  <a:schemeClr val="accent1"/>
                </a:solidFill>
                <a:latin typeface="Poppins SemiBold"/>
                <a:ea typeface="Poppins SemiBold"/>
                <a:cs typeface="Poppins SemiBold"/>
                <a:sym typeface="Poppins SemiBold"/>
              </a:rPr>
              <a:t>Neural Networks</a:t>
            </a:r>
            <a:endParaRPr sz="900">
              <a:solidFill>
                <a:schemeClr val="accent1"/>
              </a:solidFill>
              <a:latin typeface="Lato"/>
              <a:ea typeface="Lato"/>
              <a:cs typeface="Lato"/>
              <a:sym typeface="Lato"/>
            </a:endParaRPr>
          </a:p>
        </p:txBody>
      </p:sp>
      <p:sp>
        <p:nvSpPr>
          <p:cNvPr id="1276" name="Google Shape;1276;p252"/>
          <p:cNvSpPr/>
          <p:nvPr/>
        </p:nvSpPr>
        <p:spPr>
          <a:xfrm>
            <a:off x="6662288" y="2220425"/>
            <a:ext cx="2024400" cy="517500"/>
          </a:xfrm>
          <a:prstGeom prst="chevron">
            <a:avLst>
              <a:gd fmla="val 19383" name="adj"/>
            </a:avLst>
          </a:prstGeom>
          <a:solidFill>
            <a:srgbClr val="1241B0"/>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800">
                <a:solidFill>
                  <a:srgbClr val="FFFFFF"/>
                </a:solidFill>
                <a:latin typeface="Poppins SemiBold"/>
                <a:ea typeface="Poppins SemiBold"/>
                <a:cs typeface="Poppins SemiBold"/>
                <a:sym typeface="Poppins SemiBold"/>
              </a:rPr>
              <a:t>SOFTWARE 3.0 (NOW!)</a:t>
            </a:r>
            <a:br>
              <a:rPr b="1" lang="en" sz="1000">
                <a:solidFill>
                  <a:srgbClr val="FFFFFF"/>
                </a:solidFill>
                <a:latin typeface="Poppins"/>
                <a:ea typeface="Poppins"/>
                <a:cs typeface="Poppins"/>
                <a:sym typeface="Poppins"/>
              </a:rPr>
            </a:br>
            <a:r>
              <a:rPr lang="en" sz="1000">
                <a:solidFill>
                  <a:srgbClr val="FFFFFF"/>
                </a:solidFill>
                <a:latin typeface="Poppins SemiBold"/>
                <a:ea typeface="Poppins SemiBold"/>
                <a:cs typeface="Poppins SemiBold"/>
                <a:sym typeface="Poppins SemiBold"/>
              </a:rPr>
              <a:t>Language</a:t>
            </a:r>
            <a:r>
              <a:rPr lang="en" sz="1000">
                <a:solidFill>
                  <a:srgbClr val="FFFFFF"/>
                </a:solidFill>
                <a:latin typeface="Poppins SemiBold"/>
                <a:ea typeface="Poppins SemiBold"/>
                <a:cs typeface="Poppins SemiBold"/>
                <a:sym typeface="Poppins SemiBold"/>
              </a:rPr>
              <a:t> Prompts</a:t>
            </a:r>
            <a:endParaRPr sz="900">
              <a:solidFill>
                <a:srgbClr val="FFFFFF"/>
              </a:solidFill>
              <a:latin typeface="Lato"/>
              <a:ea typeface="Lato"/>
              <a:cs typeface="Lato"/>
              <a:sym typeface="Lato"/>
            </a:endParaRPr>
          </a:p>
        </p:txBody>
      </p:sp>
      <p:sp>
        <p:nvSpPr>
          <p:cNvPr id="1277" name="Google Shape;1277;p252"/>
          <p:cNvSpPr txBox="1"/>
          <p:nvPr>
            <p:ph idx="4294967295" type="body"/>
          </p:nvPr>
        </p:nvSpPr>
        <p:spPr>
          <a:xfrm>
            <a:off x="457200" y="3040250"/>
            <a:ext cx="2024400" cy="771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accent1"/>
                </a:solidFill>
                <a:latin typeface="Poppins SemiBold"/>
                <a:ea typeface="Poppins SemiBold"/>
                <a:cs typeface="Poppins SemiBold"/>
                <a:sym typeface="Poppins SemiBold"/>
              </a:rPr>
              <a:t>Traditional Programming</a:t>
            </a:r>
            <a:endParaRPr sz="1200">
              <a:solidFill>
                <a:schemeClr val="accent1"/>
              </a:solidFill>
            </a:endParaRPr>
          </a:p>
          <a:p>
            <a:pPr indent="0" lvl="0" marL="0" rtl="0" algn="l">
              <a:spcBef>
                <a:spcPts val="0"/>
              </a:spcBef>
              <a:spcAft>
                <a:spcPts val="0"/>
              </a:spcAft>
              <a:buNone/>
            </a:pPr>
            <a:r>
              <a:rPr lang="en" sz="1100">
                <a:solidFill>
                  <a:srgbClr val="434343"/>
                </a:solidFill>
              </a:rPr>
              <a:t>W</a:t>
            </a:r>
            <a:r>
              <a:rPr lang="en" sz="1100">
                <a:solidFill>
                  <a:srgbClr val="434343"/>
                </a:solidFill>
              </a:rPr>
              <a:t>here you hand-wrote code line by line to define logic and behavior.</a:t>
            </a:r>
            <a:endParaRPr sz="1100">
              <a:solidFill>
                <a:srgbClr val="434343"/>
              </a:solidFill>
            </a:endParaRPr>
          </a:p>
        </p:txBody>
      </p:sp>
      <p:sp>
        <p:nvSpPr>
          <p:cNvPr id="1278" name="Google Shape;1278;p252"/>
          <p:cNvSpPr txBox="1"/>
          <p:nvPr>
            <p:ph idx="4294967295" type="body"/>
          </p:nvPr>
        </p:nvSpPr>
        <p:spPr>
          <a:xfrm>
            <a:off x="390227" y="4158474"/>
            <a:ext cx="2024400" cy="684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sz="1000">
              <a:solidFill>
                <a:srgbClr val="262626"/>
              </a:solidFill>
            </a:endParaRPr>
          </a:p>
          <a:p>
            <a:pPr indent="-109219" lvl="0" marL="182880" marR="0" rtl="0" algn="l">
              <a:lnSpc>
                <a:spcPct val="115000"/>
              </a:lnSpc>
              <a:spcBef>
                <a:spcPts val="0"/>
              </a:spcBef>
              <a:spcAft>
                <a:spcPts val="0"/>
              </a:spcAft>
              <a:buClr>
                <a:schemeClr val="accent3"/>
              </a:buClr>
              <a:buSzPts val="1000"/>
              <a:buFont typeface="Lato"/>
              <a:buChar char="●"/>
            </a:pPr>
            <a:r>
              <a:rPr lang="en" sz="1000">
                <a:solidFill>
                  <a:srgbClr val="262626"/>
                </a:solidFill>
              </a:rPr>
              <a:t>Write a Python function to classify reviews based on text keywords like “good” or “bad.”</a:t>
            </a:r>
            <a:endParaRPr sz="1000">
              <a:solidFill>
                <a:srgbClr val="262626"/>
              </a:solidFill>
              <a:latin typeface="Poppins SemiBold"/>
              <a:ea typeface="Poppins SemiBold"/>
              <a:cs typeface="Poppins SemiBold"/>
              <a:sym typeface="Poppins SemiBold"/>
            </a:endParaRPr>
          </a:p>
        </p:txBody>
      </p:sp>
      <p:sp>
        <p:nvSpPr>
          <p:cNvPr id="1279" name="Google Shape;1279;p252"/>
          <p:cNvSpPr txBox="1"/>
          <p:nvPr>
            <p:ph idx="4294967295" type="body"/>
          </p:nvPr>
        </p:nvSpPr>
        <p:spPr>
          <a:xfrm>
            <a:off x="3559750" y="3040250"/>
            <a:ext cx="2024400" cy="806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accent1"/>
                </a:solidFill>
                <a:latin typeface="Poppins SemiBold"/>
                <a:ea typeface="Poppins SemiBold"/>
                <a:cs typeface="Poppins SemiBold"/>
                <a:sym typeface="Poppins SemiBold"/>
              </a:rPr>
              <a:t>Machine Learning</a:t>
            </a:r>
            <a:endParaRPr sz="1200">
              <a:solidFill>
                <a:schemeClr val="accent1"/>
              </a:solidFill>
            </a:endParaRPr>
          </a:p>
          <a:p>
            <a:pPr indent="0" lvl="0" marL="0" rtl="0" algn="l">
              <a:spcBef>
                <a:spcPts val="0"/>
              </a:spcBef>
              <a:spcAft>
                <a:spcPts val="0"/>
              </a:spcAft>
              <a:buNone/>
            </a:pPr>
            <a:r>
              <a:rPr lang="en" sz="1100">
                <a:solidFill>
                  <a:srgbClr val="434343"/>
                </a:solidFill>
              </a:rPr>
              <a:t>W</a:t>
            </a:r>
            <a:r>
              <a:rPr lang="en" sz="1100">
                <a:solidFill>
                  <a:srgbClr val="434343"/>
                </a:solidFill>
              </a:rPr>
              <a:t>here you trained models on labeled data to recognize patterns and predictions.</a:t>
            </a:r>
            <a:endParaRPr sz="1100">
              <a:solidFill>
                <a:srgbClr val="434343"/>
              </a:solidFill>
            </a:endParaRPr>
          </a:p>
        </p:txBody>
      </p:sp>
      <p:sp>
        <p:nvSpPr>
          <p:cNvPr id="1280" name="Google Shape;1280;p252"/>
          <p:cNvSpPr txBox="1"/>
          <p:nvPr>
            <p:ph idx="4294967295" type="body"/>
          </p:nvPr>
        </p:nvSpPr>
        <p:spPr>
          <a:xfrm>
            <a:off x="3492777" y="4158474"/>
            <a:ext cx="20244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sz="1000">
              <a:solidFill>
                <a:srgbClr val="262626"/>
              </a:solidFill>
            </a:endParaRPr>
          </a:p>
          <a:p>
            <a:pPr indent="-109219" lvl="0" marL="182880" marR="0" rtl="0" algn="l">
              <a:lnSpc>
                <a:spcPct val="115000"/>
              </a:lnSpc>
              <a:spcBef>
                <a:spcPts val="0"/>
              </a:spcBef>
              <a:spcAft>
                <a:spcPts val="0"/>
              </a:spcAft>
              <a:buClr>
                <a:schemeClr val="accent3"/>
              </a:buClr>
              <a:buSzPts val="1000"/>
              <a:buFont typeface="Lato"/>
              <a:buChar char="●"/>
            </a:pPr>
            <a:r>
              <a:rPr lang="en" sz="1000">
                <a:solidFill>
                  <a:srgbClr val="262626"/>
                </a:solidFill>
              </a:rPr>
              <a:t>Train an ML model on sentiment analysis using 10,000 positive and 10,000 negative labeled data sets</a:t>
            </a:r>
            <a:endParaRPr sz="1000">
              <a:solidFill>
                <a:srgbClr val="262626"/>
              </a:solidFill>
              <a:latin typeface="Poppins SemiBold"/>
              <a:ea typeface="Poppins SemiBold"/>
              <a:cs typeface="Poppins SemiBold"/>
              <a:sym typeface="Poppins SemiBold"/>
            </a:endParaRPr>
          </a:p>
        </p:txBody>
      </p:sp>
      <p:sp>
        <p:nvSpPr>
          <p:cNvPr id="1281" name="Google Shape;1281;p252"/>
          <p:cNvSpPr txBox="1"/>
          <p:nvPr>
            <p:ph idx="4294967295" type="body"/>
          </p:nvPr>
        </p:nvSpPr>
        <p:spPr>
          <a:xfrm>
            <a:off x="6662300" y="3040250"/>
            <a:ext cx="1947900" cy="1054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accent1"/>
                </a:solidFill>
                <a:latin typeface="Poppins SemiBold"/>
                <a:ea typeface="Poppins SemiBold"/>
                <a:cs typeface="Poppins SemiBold"/>
                <a:sym typeface="Poppins SemiBold"/>
              </a:rPr>
              <a:t>Large Language Models </a:t>
            </a:r>
            <a:endParaRPr sz="1200">
              <a:solidFill>
                <a:schemeClr val="accent1"/>
              </a:solidFill>
            </a:endParaRPr>
          </a:p>
          <a:p>
            <a:pPr indent="0" lvl="0" marL="0" rtl="0" algn="l">
              <a:spcBef>
                <a:spcPts val="0"/>
              </a:spcBef>
              <a:spcAft>
                <a:spcPts val="0"/>
              </a:spcAft>
              <a:buNone/>
            </a:pPr>
            <a:r>
              <a:rPr lang="en" sz="1100">
                <a:solidFill>
                  <a:srgbClr val="434343"/>
                </a:solidFill>
              </a:rPr>
              <a:t>Where you describe to the model in natural language and it’s generated for you.</a:t>
            </a:r>
            <a:endParaRPr sz="1100">
              <a:solidFill>
                <a:srgbClr val="434343"/>
              </a:solidFill>
            </a:endParaRPr>
          </a:p>
        </p:txBody>
      </p:sp>
      <p:sp>
        <p:nvSpPr>
          <p:cNvPr id="1282" name="Google Shape;1282;p252"/>
          <p:cNvSpPr txBox="1"/>
          <p:nvPr>
            <p:ph idx="4294967295" type="body"/>
          </p:nvPr>
        </p:nvSpPr>
        <p:spPr>
          <a:xfrm>
            <a:off x="6595328" y="4158474"/>
            <a:ext cx="2024400" cy="66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b="1" sz="900">
              <a:solidFill>
                <a:srgbClr val="262626"/>
              </a:solidFill>
            </a:endParaRPr>
          </a:p>
          <a:p>
            <a:pPr indent="-109219" lvl="0" marL="182880" marR="0" rtl="0" algn="l">
              <a:lnSpc>
                <a:spcPct val="115000"/>
              </a:lnSpc>
              <a:spcBef>
                <a:spcPts val="0"/>
              </a:spcBef>
              <a:spcAft>
                <a:spcPts val="0"/>
              </a:spcAft>
              <a:buClr>
                <a:schemeClr val="accent3"/>
              </a:buClr>
              <a:buSzPts val="1000"/>
              <a:buFont typeface="Lato"/>
              <a:buChar char="●"/>
            </a:pPr>
            <a:r>
              <a:rPr lang="en" sz="1000">
                <a:solidFill>
                  <a:srgbClr val="262626"/>
                </a:solidFill>
              </a:rPr>
              <a:t>Prompt an LLM: “Classify this review as positive, negative, or neutral.”</a:t>
            </a:r>
            <a:endParaRPr sz="1000">
              <a:solidFill>
                <a:srgbClr val="262626"/>
              </a:solidFill>
              <a:latin typeface="Poppins SemiBold"/>
              <a:ea typeface="Poppins SemiBold"/>
              <a:cs typeface="Poppins SemiBold"/>
              <a:sym typeface="Poppins SemiBold"/>
            </a:endParaRPr>
          </a:p>
        </p:txBody>
      </p:sp>
      <p:sp>
        <p:nvSpPr>
          <p:cNvPr id="1283" name="Google Shape;1283;p252"/>
          <p:cNvSpPr/>
          <p:nvPr/>
        </p:nvSpPr>
        <p:spPr>
          <a:xfrm>
            <a:off x="-50" y="1131000"/>
            <a:ext cx="9144000" cy="667200"/>
          </a:xfrm>
          <a:prstGeom prst="roundRect">
            <a:avLst>
              <a:gd fmla="val 4227" name="adj"/>
            </a:avLst>
          </a:prstGeom>
          <a:solidFill>
            <a:srgbClr val="EFF6FF"/>
          </a:solidFill>
          <a:ln>
            <a:noFill/>
          </a:ln>
        </p:spPr>
        <p:txBody>
          <a:bodyPr anchorCtr="0" anchor="ctr" bIns="94800" lIns="94800" spcFirstLastPara="1" rIns="94800" wrap="square" tIns="94800">
            <a:noAutofit/>
          </a:bodyPr>
          <a:lstStyle/>
          <a:p>
            <a:pPr indent="0" lvl="0" marL="0" rtl="0" algn="ctr">
              <a:lnSpc>
                <a:spcPct val="115000"/>
              </a:lnSpc>
              <a:spcBef>
                <a:spcPts val="0"/>
              </a:spcBef>
              <a:spcAft>
                <a:spcPts val="0"/>
              </a:spcAft>
              <a:buNone/>
            </a:pPr>
            <a:r>
              <a:rPr lang="en" sz="1200">
                <a:solidFill>
                  <a:schemeClr val="accent3"/>
                </a:solidFill>
                <a:latin typeface="Lato"/>
                <a:ea typeface="Lato"/>
                <a:cs typeface="Lato"/>
                <a:sym typeface="Lato"/>
              </a:rPr>
              <a:t>You no longer need syntax to prove an idea; you just need logic.</a:t>
            </a:r>
            <a:r>
              <a:rPr b="1" lang="en" sz="1200">
                <a:solidFill>
                  <a:schemeClr val="accent3"/>
                </a:solidFill>
                <a:latin typeface="Lato"/>
                <a:ea typeface="Lato"/>
                <a:cs typeface="Lato"/>
                <a:sym typeface="Lato"/>
              </a:rPr>
              <a:t> If you can write the spec, you can build the prototype.</a:t>
            </a:r>
            <a:endParaRPr b="1" sz="1200">
              <a:solidFill>
                <a:schemeClr val="accent3"/>
              </a:solidFill>
              <a:latin typeface="Lato"/>
              <a:ea typeface="Lato"/>
              <a:cs typeface="Lato"/>
              <a:sym typeface="Lato"/>
            </a:endParaRPr>
          </a:p>
        </p:txBody>
      </p:sp>
      <p:sp>
        <p:nvSpPr>
          <p:cNvPr id="1284" name="Google Shape;1284;p252"/>
          <p:cNvSpPr/>
          <p:nvPr/>
        </p:nvSpPr>
        <p:spPr>
          <a:xfrm>
            <a:off x="457650" y="3940225"/>
            <a:ext cx="848400" cy="2679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oppins SemiBold"/>
                <a:ea typeface="Poppins SemiBold"/>
                <a:cs typeface="Poppins SemiBold"/>
                <a:sym typeface="Poppins SemiBold"/>
              </a:rPr>
              <a:t>EXAMPLE</a:t>
            </a:r>
            <a:endParaRPr sz="1000">
              <a:solidFill>
                <a:srgbClr val="FFFFFF"/>
              </a:solidFill>
              <a:latin typeface="Poppins SemiBold"/>
              <a:ea typeface="Poppins SemiBold"/>
              <a:cs typeface="Poppins SemiBold"/>
              <a:sym typeface="Poppins SemiBold"/>
            </a:endParaRPr>
          </a:p>
        </p:txBody>
      </p:sp>
      <p:sp>
        <p:nvSpPr>
          <p:cNvPr id="1285" name="Google Shape;1285;p252"/>
          <p:cNvSpPr/>
          <p:nvPr/>
        </p:nvSpPr>
        <p:spPr>
          <a:xfrm>
            <a:off x="3559975" y="3940225"/>
            <a:ext cx="848400" cy="2679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oppins SemiBold"/>
                <a:ea typeface="Poppins SemiBold"/>
                <a:cs typeface="Poppins SemiBold"/>
                <a:sym typeface="Poppins SemiBold"/>
              </a:rPr>
              <a:t>EXAMPLE</a:t>
            </a:r>
            <a:endParaRPr sz="1000">
              <a:solidFill>
                <a:srgbClr val="FFFFFF"/>
              </a:solidFill>
              <a:latin typeface="Poppins SemiBold"/>
              <a:ea typeface="Poppins SemiBold"/>
              <a:cs typeface="Poppins SemiBold"/>
              <a:sym typeface="Poppins SemiBold"/>
            </a:endParaRPr>
          </a:p>
        </p:txBody>
      </p:sp>
      <p:sp>
        <p:nvSpPr>
          <p:cNvPr id="1286" name="Google Shape;1286;p252"/>
          <p:cNvSpPr/>
          <p:nvPr/>
        </p:nvSpPr>
        <p:spPr>
          <a:xfrm>
            <a:off x="6662300" y="3940225"/>
            <a:ext cx="848400" cy="2679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oppins SemiBold"/>
                <a:ea typeface="Poppins SemiBold"/>
                <a:cs typeface="Poppins SemiBold"/>
                <a:sym typeface="Poppins SemiBold"/>
              </a:rPr>
              <a:t>EXAMPLE</a:t>
            </a:r>
            <a:endParaRPr sz="1000">
              <a:solidFill>
                <a:srgbClr val="FFFFFF"/>
              </a:solidFill>
              <a:latin typeface="Poppins SemiBold"/>
              <a:ea typeface="Poppins SemiBold"/>
              <a:cs typeface="Poppins SemiBold"/>
              <a:sym typeface="Poppins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90" name="Shape 1290"/>
        <p:cNvGrpSpPr/>
        <p:nvPr/>
      </p:nvGrpSpPr>
      <p:grpSpPr>
        <a:xfrm>
          <a:off x="0" y="0"/>
          <a:ext cx="0" cy="0"/>
          <a:chOff x="0" y="0"/>
          <a:chExt cx="0" cy="0"/>
        </a:xfrm>
      </p:grpSpPr>
      <p:sp>
        <p:nvSpPr>
          <p:cNvPr id="1291" name="Google Shape;1291;p253"/>
          <p:cNvSpPr/>
          <p:nvPr/>
        </p:nvSpPr>
        <p:spPr>
          <a:xfrm>
            <a:off x="5355450" y="2349500"/>
            <a:ext cx="2793900" cy="734700"/>
          </a:xfrm>
          <a:prstGeom prst="downArrowCallout">
            <a:avLst>
              <a:gd fmla="val 25000" name="adj1"/>
              <a:gd fmla="val 25000" name="adj2"/>
              <a:gd fmla="val 25000" name="adj3"/>
              <a:gd fmla="val 64977" name="adj4"/>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92" name="Google Shape;1292;p253"/>
          <p:cNvSpPr txBox="1"/>
          <p:nvPr>
            <p:ph idx="4294967295" type="title"/>
          </p:nvPr>
        </p:nvSpPr>
        <p:spPr>
          <a:xfrm>
            <a:off x="5462050" y="2380525"/>
            <a:ext cx="2655300" cy="369300"/>
          </a:xfrm>
          <a:prstGeom prst="rect">
            <a:avLst/>
          </a:prstGeom>
        </p:spPr>
        <p:txBody>
          <a:bodyPr anchorCtr="0" anchor="b" bIns="0" lIns="0" spcFirstLastPara="1" rIns="0" wrap="square" tIns="0">
            <a:spAutoFit/>
          </a:bodyPr>
          <a:lstStyle/>
          <a:p>
            <a:pPr indent="0" lvl="0" marL="0" rtl="0" algn="l">
              <a:lnSpc>
                <a:spcPct val="115000"/>
              </a:lnSpc>
              <a:spcBef>
                <a:spcPts val="0"/>
              </a:spcBef>
              <a:spcAft>
                <a:spcPts val="0"/>
              </a:spcAft>
              <a:buNone/>
            </a:pPr>
            <a:r>
              <a:rPr lang="en" sz="2400">
                <a:solidFill>
                  <a:srgbClr val="FFFFFF"/>
                </a:solidFill>
              </a:rPr>
              <a:t>📐 AI Prototyping</a:t>
            </a:r>
            <a:endParaRPr sz="2400">
              <a:solidFill>
                <a:srgbClr val="FFFFFF"/>
              </a:solidFill>
            </a:endParaRPr>
          </a:p>
        </p:txBody>
      </p:sp>
      <p:sp>
        <p:nvSpPr>
          <p:cNvPr id="1293" name="Google Shape;1293;p253"/>
          <p:cNvSpPr/>
          <p:nvPr/>
        </p:nvSpPr>
        <p:spPr>
          <a:xfrm>
            <a:off x="1038950" y="2349500"/>
            <a:ext cx="2793900" cy="734700"/>
          </a:xfrm>
          <a:prstGeom prst="downArrowCallout">
            <a:avLst>
              <a:gd fmla="val 25000" name="adj1"/>
              <a:gd fmla="val 25000" name="adj2"/>
              <a:gd fmla="val 25000" name="adj3"/>
              <a:gd fmla="val 64977" name="adj4"/>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94" name="Google Shape;1294;p253"/>
          <p:cNvSpPr/>
          <p:nvPr/>
        </p:nvSpPr>
        <p:spPr>
          <a:xfrm>
            <a:off x="0" y="-11150"/>
            <a:ext cx="9144000" cy="1819500"/>
          </a:xfrm>
          <a:prstGeom prst="rect">
            <a:avLst/>
          </a:prstGeom>
          <a:solidFill>
            <a:srgbClr val="1A2B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95" name="Google Shape;1295;p253"/>
          <p:cNvSpPr/>
          <p:nvPr/>
        </p:nvSpPr>
        <p:spPr>
          <a:xfrm>
            <a:off x="457250" y="1116475"/>
            <a:ext cx="6734100" cy="3939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96" name="Google Shape;1296;p253"/>
          <p:cNvSpPr txBox="1"/>
          <p:nvPr>
            <p:ph idx="4294967295" type="body"/>
          </p:nvPr>
        </p:nvSpPr>
        <p:spPr>
          <a:xfrm>
            <a:off x="936600" y="3150500"/>
            <a:ext cx="3004200" cy="1400700"/>
          </a:xfrm>
          <a:prstGeom prst="rect">
            <a:avLst/>
          </a:prstGeom>
          <a:noFill/>
          <a:ln>
            <a:noFill/>
          </a:ln>
        </p:spPr>
        <p:txBody>
          <a:bodyPr anchorCtr="0" anchor="ctr" bIns="0" lIns="0" spcFirstLastPara="1" rIns="0" wrap="square" tIns="0">
            <a:spAutoFit/>
          </a:bodyPr>
          <a:lstStyle/>
          <a:p>
            <a:pPr indent="0" lvl="0" marL="0" marR="0" rtl="0" algn="ctr">
              <a:lnSpc>
                <a:spcPct val="150000"/>
              </a:lnSpc>
              <a:spcBef>
                <a:spcPts val="0"/>
              </a:spcBef>
              <a:spcAft>
                <a:spcPts val="1000"/>
              </a:spcAft>
              <a:buSzPts val="1000"/>
              <a:buNone/>
            </a:pPr>
            <a:r>
              <a:rPr b="1" lang="en" sz="1300">
                <a:solidFill>
                  <a:srgbClr val="1A2B6B"/>
                </a:solidFill>
              </a:rPr>
              <a:t>The Methodology: </a:t>
            </a:r>
            <a:br>
              <a:rPr lang="en" sz="1300"/>
            </a:br>
            <a:r>
              <a:rPr lang="en" sz="1300"/>
              <a:t>Embracing AI to translate plain language intent into code</a:t>
            </a:r>
            <a:r>
              <a:rPr lang="en" sz="1300"/>
              <a:t>. It </a:t>
            </a:r>
            <a:r>
              <a:rPr lang="en" sz="1300"/>
              <a:t>prioritiz</a:t>
            </a:r>
            <a:r>
              <a:rPr lang="en" sz="1300"/>
              <a:t>es</a:t>
            </a:r>
            <a:r>
              <a:rPr lang="en" sz="1300"/>
              <a:t> rapid iteration and creativity </a:t>
            </a:r>
            <a:r>
              <a:rPr lang="en" sz="1300"/>
              <a:t>"vibes" </a:t>
            </a:r>
            <a:r>
              <a:rPr lang="en" sz="1300"/>
              <a:t>over micromanaged technical details or syntax.</a:t>
            </a:r>
            <a:endParaRPr sz="1300"/>
          </a:p>
        </p:txBody>
      </p:sp>
      <p:cxnSp>
        <p:nvCxnSpPr>
          <p:cNvPr id="1297" name="Google Shape;1297;p253"/>
          <p:cNvCxnSpPr>
            <a:stCxn id="1294" idx="2"/>
          </p:cNvCxnSpPr>
          <p:nvPr/>
        </p:nvCxnSpPr>
        <p:spPr>
          <a:xfrm>
            <a:off x="4572000" y="1808350"/>
            <a:ext cx="0" cy="3922500"/>
          </a:xfrm>
          <a:prstGeom prst="straightConnector1">
            <a:avLst/>
          </a:prstGeom>
          <a:noFill/>
          <a:ln cap="flat" cmpd="sng" w="28575">
            <a:solidFill>
              <a:schemeClr val="accent1"/>
            </a:solidFill>
            <a:prstDash val="dot"/>
            <a:round/>
            <a:headEnd len="med" w="med" type="none"/>
            <a:tailEnd len="med" w="med" type="none"/>
          </a:ln>
        </p:spPr>
      </p:cxnSp>
      <p:sp>
        <p:nvSpPr>
          <p:cNvPr id="1298" name="Google Shape;1298;p253"/>
          <p:cNvSpPr txBox="1"/>
          <p:nvPr>
            <p:ph idx="4294967295" type="title"/>
          </p:nvPr>
        </p:nvSpPr>
        <p:spPr>
          <a:xfrm>
            <a:off x="1291551" y="2372899"/>
            <a:ext cx="2288700" cy="369300"/>
          </a:xfrm>
          <a:prstGeom prst="rect">
            <a:avLst/>
          </a:prstGeom>
        </p:spPr>
        <p:txBody>
          <a:bodyPr anchorCtr="0" anchor="b" bIns="0" lIns="0" spcFirstLastPara="1" rIns="0" wrap="square" tIns="0">
            <a:spAutoFit/>
          </a:bodyPr>
          <a:lstStyle/>
          <a:p>
            <a:pPr indent="0" lvl="0" marL="0" rtl="0" algn="l">
              <a:lnSpc>
                <a:spcPct val="115000"/>
              </a:lnSpc>
              <a:spcBef>
                <a:spcPts val="0"/>
              </a:spcBef>
              <a:spcAft>
                <a:spcPts val="0"/>
              </a:spcAft>
              <a:buNone/>
            </a:pPr>
            <a:r>
              <a:rPr lang="en" sz="2400"/>
              <a:t>👨‍💻 Vibe Coding</a:t>
            </a:r>
            <a:endParaRPr sz="2400"/>
          </a:p>
        </p:txBody>
      </p:sp>
      <p:sp>
        <p:nvSpPr>
          <p:cNvPr id="1299" name="Google Shape;1299;p253"/>
          <p:cNvSpPr txBox="1"/>
          <p:nvPr>
            <p:ph idx="4294967295" type="body"/>
          </p:nvPr>
        </p:nvSpPr>
        <p:spPr>
          <a:xfrm>
            <a:off x="5235000" y="3160425"/>
            <a:ext cx="3034800" cy="1400700"/>
          </a:xfrm>
          <a:prstGeom prst="rect">
            <a:avLst/>
          </a:prstGeom>
          <a:noFill/>
          <a:ln>
            <a:noFill/>
          </a:ln>
        </p:spPr>
        <p:txBody>
          <a:bodyPr anchorCtr="0" anchor="ctr" bIns="0" lIns="0" spcFirstLastPara="1" rIns="0" wrap="square" tIns="0">
            <a:spAutoFit/>
          </a:bodyPr>
          <a:lstStyle/>
          <a:p>
            <a:pPr indent="0" lvl="0" marL="0" marR="0" rtl="0" algn="ctr">
              <a:lnSpc>
                <a:spcPct val="150000"/>
              </a:lnSpc>
              <a:spcBef>
                <a:spcPts val="0"/>
              </a:spcBef>
              <a:spcAft>
                <a:spcPts val="1000"/>
              </a:spcAft>
              <a:buSzPts val="1000"/>
              <a:buNone/>
            </a:pPr>
            <a:r>
              <a:rPr b="1" lang="en" sz="1300">
                <a:solidFill>
                  <a:srgbClr val="1A2B6B"/>
                </a:solidFill>
              </a:rPr>
              <a:t>The Application:</a:t>
            </a:r>
            <a:br>
              <a:rPr lang="en" sz="1300"/>
            </a:br>
            <a:r>
              <a:rPr lang="en" sz="1300"/>
              <a:t>Leveraging AI code generation to build functional prototypes instantly. Tools interpret prompts and designs to validate ideas without requiring coding expertise.</a:t>
            </a:r>
            <a:endParaRPr sz="1300"/>
          </a:p>
        </p:txBody>
      </p:sp>
      <p:sp>
        <p:nvSpPr>
          <p:cNvPr id="1300" name="Google Shape;1300;p253"/>
          <p:cNvSpPr/>
          <p:nvPr/>
        </p:nvSpPr>
        <p:spPr>
          <a:xfrm>
            <a:off x="4359750" y="3407850"/>
            <a:ext cx="424500" cy="423900"/>
          </a:xfrm>
          <a:prstGeom prst="ellipse">
            <a:avLst/>
          </a:prstGeom>
          <a:solidFill>
            <a:schemeClr val="dk1"/>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rPr b="1" lang="en" sz="1700">
                <a:solidFill>
                  <a:srgbClr val="FCFCFC"/>
                </a:solidFill>
                <a:latin typeface="Poppins SemiBold"/>
                <a:ea typeface="Poppins SemiBold"/>
                <a:cs typeface="Poppins SemiBold"/>
                <a:sym typeface="Poppins SemiBold"/>
              </a:rPr>
              <a:t> </a:t>
            </a:r>
            <a:endParaRPr b="1" i="0" sz="1700" u="none" cap="none" strike="noStrike">
              <a:solidFill>
                <a:srgbClr val="FCFCFC"/>
              </a:solidFill>
              <a:latin typeface="Poppins SemiBold"/>
              <a:ea typeface="Poppins SemiBold"/>
              <a:cs typeface="Poppins SemiBold"/>
              <a:sym typeface="Poppins SemiBold"/>
            </a:endParaRPr>
          </a:p>
        </p:txBody>
      </p:sp>
      <p:sp>
        <p:nvSpPr>
          <p:cNvPr id="1301" name="Google Shape;1301;p253"/>
          <p:cNvSpPr txBox="1"/>
          <p:nvPr>
            <p:ph type="title"/>
          </p:nvPr>
        </p:nvSpPr>
        <p:spPr>
          <a:xfrm>
            <a:off x="457150" y="457200"/>
            <a:ext cx="8229600" cy="4311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3500">
                <a:solidFill>
                  <a:schemeClr val="lt1"/>
                </a:solidFill>
              </a:rPr>
              <a:t>The Era of Vibe Coding</a:t>
            </a:r>
            <a:endParaRPr sz="3500">
              <a:solidFill>
                <a:schemeClr val="lt1"/>
              </a:solidFill>
            </a:endParaRPr>
          </a:p>
        </p:txBody>
      </p:sp>
      <p:sp>
        <p:nvSpPr>
          <p:cNvPr id="1302" name="Google Shape;1302;p253"/>
          <p:cNvSpPr/>
          <p:nvPr/>
        </p:nvSpPr>
        <p:spPr>
          <a:xfrm>
            <a:off x="457250" y="1105175"/>
            <a:ext cx="424500" cy="408300"/>
          </a:xfrm>
          <a:prstGeom prst="ellipse">
            <a:avLst/>
          </a:prstGeom>
          <a:solidFill>
            <a:schemeClr val="accent3"/>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1" i="0" sz="900" u="none" cap="none" strike="noStrike">
              <a:solidFill>
                <a:srgbClr val="FCFCFC"/>
              </a:solidFill>
              <a:latin typeface="Poppins SemiBold"/>
              <a:ea typeface="Poppins SemiBold"/>
              <a:cs typeface="Poppins SemiBold"/>
              <a:sym typeface="Poppins SemiBold"/>
            </a:endParaRPr>
          </a:p>
        </p:txBody>
      </p:sp>
      <p:sp>
        <p:nvSpPr>
          <p:cNvPr id="1303" name="Google Shape;1303;p253"/>
          <p:cNvSpPr txBox="1"/>
          <p:nvPr/>
        </p:nvSpPr>
        <p:spPr>
          <a:xfrm>
            <a:off x="942475" y="1124675"/>
            <a:ext cx="760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2"/>
                </a:solidFill>
                <a:latin typeface="Lato"/>
                <a:ea typeface="Lato"/>
                <a:cs typeface="Lato"/>
                <a:sym typeface="Lato"/>
              </a:rPr>
              <a:t>PMs harness the power of vibe coding to execute the specific discipline of AI prototyping.</a:t>
            </a:r>
            <a:endParaRPr b="1" sz="1200">
              <a:solidFill>
                <a:schemeClr val="accent2"/>
              </a:solidFill>
              <a:latin typeface="Lato"/>
              <a:ea typeface="Lato"/>
              <a:cs typeface="Lato"/>
              <a:sym typeface="Lato"/>
            </a:endParaRPr>
          </a:p>
        </p:txBody>
      </p:sp>
      <p:pic>
        <p:nvPicPr>
          <p:cNvPr id="1304" name="Google Shape;1304;p253"/>
          <p:cNvPicPr preferRelativeResize="0"/>
          <p:nvPr/>
        </p:nvPicPr>
        <p:blipFill rotWithShape="1">
          <a:blip r:embed="rId3">
            <a:alphaModFix/>
          </a:blip>
          <a:srcRect b="0" l="0" r="0" t="0"/>
          <a:stretch/>
        </p:blipFill>
        <p:spPr>
          <a:xfrm>
            <a:off x="555614" y="1195020"/>
            <a:ext cx="227784" cy="228600"/>
          </a:xfrm>
          <a:prstGeom prst="rect">
            <a:avLst/>
          </a:prstGeom>
          <a:noFill/>
          <a:ln>
            <a:noFill/>
          </a:ln>
        </p:spPr>
      </p:pic>
      <p:sp>
        <p:nvSpPr>
          <p:cNvPr id="1305" name="Google Shape;1305;p253"/>
          <p:cNvSpPr txBox="1"/>
          <p:nvPr/>
        </p:nvSpPr>
        <p:spPr>
          <a:xfrm>
            <a:off x="4369152" y="3402177"/>
            <a:ext cx="513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CFCFC"/>
                </a:solidFill>
                <a:latin typeface="Poppins SemiBold"/>
                <a:ea typeface="Poppins SemiBold"/>
                <a:cs typeface="Poppins SemiBold"/>
                <a:sym typeface="Poppins SemiBold"/>
              </a:rPr>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254"/>
          <p:cNvSpPr/>
          <p:nvPr/>
        </p:nvSpPr>
        <p:spPr>
          <a:xfrm>
            <a:off x="1932575" y="1694950"/>
            <a:ext cx="1207500" cy="263100"/>
          </a:xfrm>
          <a:prstGeom prst="roundRect">
            <a:avLst>
              <a:gd fmla="val 16667" name="adj"/>
            </a:avLst>
          </a:prstGeom>
          <a:solidFill>
            <a:srgbClr val="60A5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1" name="Google Shape;1311;p254"/>
          <p:cNvSpPr/>
          <p:nvPr/>
        </p:nvSpPr>
        <p:spPr>
          <a:xfrm>
            <a:off x="5552272" y="1694950"/>
            <a:ext cx="1207500" cy="263100"/>
          </a:xfrm>
          <a:prstGeom prst="roundRect">
            <a:avLst>
              <a:gd fmla="val 16667" name="adj"/>
            </a:avLst>
          </a:prstGeom>
          <a:solidFill>
            <a:srgbClr val="60A5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2" name="Google Shape;1312;p254"/>
          <p:cNvSpPr txBox="1"/>
          <p:nvPr>
            <p:ph idx="1" type="subTitle"/>
          </p:nvPr>
        </p:nvSpPr>
        <p:spPr>
          <a:xfrm>
            <a:off x="457200" y="457175"/>
            <a:ext cx="8229600" cy="2154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1400">
                <a:solidFill>
                  <a:srgbClr val="3B82F6"/>
                </a:solidFill>
              </a:rPr>
              <a:t>Vibe Coding &amp; AI Prototyping</a:t>
            </a:r>
            <a:endParaRPr sz="1400">
              <a:solidFill>
                <a:srgbClr val="3B82F6"/>
              </a:solidFill>
            </a:endParaRPr>
          </a:p>
        </p:txBody>
      </p:sp>
      <p:sp>
        <p:nvSpPr>
          <p:cNvPr id="1313" name="Google Shape;1313;p254"/>
          <p:cNvSpPr txBox="1"/>
          <p:nvPr>
            <p:ph type="title"/>
          </p:nvPr>
        </p:nvSpPr>
        <p:spPr>
          <a:xfrm>
            <a:off x="457200" y="803335"/>
            <a:ext cx="8229600" cy="3939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3200"/>
              <a:t>PM Application</a:t>
            </a:r>
            <a:endParaRPr sz="3200"/>
          </a:p>
        </p:txBody>
      </p:sp>
      <p:graphicFrame>
        <p:nvGraphicFramePr>
          <p:cNvPr id="1314" name="Google Shape;1314;p254"/>
          <p:cNvGraphicFramePr/>
          <p:nvPr/>
        </p:nvGraphicFramePr>
        <p:xfrm>
          <a:off x="457188" y="1688278"/>
          <a:ext cx="3000000" cy="3000000"/>
        </p:xfrm>
        <a:graphic>
          <a:graphicData uri="http://schemas.openxmlformats.org/drawingml/2006/table">
            <a:tbl>
              <a:tblPr>
                <a:noFill/>
                <a:tableStyleId>{7A6E0FA4-50AD-4BB7-80A6-C732A9D68005}</a:tableStyleId>
              </a:tblPr>
              <a:tblGrid>
                <a:gridCol w="1448025"/>
                <a:gridCol w="3561200"/>
                <a:gridCol w="3220375"/>
              </a:tblGrid>
              <a:tr h="396625">
                <a:tc>
                  <a:txBody>
                    <a:bodyPr/>
                    <a:lstStyle/>
                    <a:p>
                      <a:pPr indent="0" lvl="0" marL="0" marR="0" rtl="0" algn="l">
                        <a:lnSpc>
                          <a:spcPct val="115000"/>
                        </a:lnSpc>
                        <a:spcBef>
                          <a:spcPts val="0"/>
                        </a:spcBef>
                        <a:spcAft>
                          <a:spcPts val="0"/>
                        </a:spcAft>
                        <a:buNone/>
                      </a:pPr>
                      <a:r>
                        <a:t/>
                      </a:r>
                      <a:endParaRPr sz="1100">
                        <a:solidFill>
                          <a:schemeClr val="accent1"/>
                        </a:solidFill>
                        <a:latin typeface="Poppins SemiBold"/>
                        <a:ea typeface="Poppins SemiBold"/>
                        <a:cs typeface="Poppins SemiBold"/>
                        <a:sym typeface="Poppins SemiBold"/>
                      </a:endParaRPr>
                    </a:p>
                  </a:txBody>
                  <a:tcPr marT="0" marB="0" marR="0" marL="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90000"/>
                        </a:lnSpc>
                        <a:spcBef>
                          <a:spcPts val="0"/>
                        </a:spcBef>
                        <a:spcAft>
                          <a:spcPts val="0"/>
                        </a:spcAft>
                        <a:buNone/>
                      </a:pPr>
                      <a:r>
                        <a:t/>
                      </a:r>
                      <a:endParaRPr b="1" sz="800">
                        <a:solidFill>
                          <a:srgbClr val="FFFFFF"/>
                        </a:solidFill>
                        <a:latin typeface="Poppins"/>
                        <a:ea typeface="Poppins"/>
                        <a:cs typeface="Poppins"/>
                        <a:sym typeface="Poppins"/>
                      </a:endParaRPr>
                    </a:p>
                  </a:txBody>
                  <a:tcPr marT="0" marB="0" marR="0"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90000"/>
                        </a:lnSpc>
                        <a:spcBef>
                          <a:spcPts val="0"/>
                        </a:spcBef>
                        <a:spcAft>
                          <a:spcPts val="0"/>
                        </a:spcAft>
                        <a:buNone/>
                      </a:pPr>
                      <a:r>
                        <a:t/>
                      </a:r>
                      <a:endParaRPr b="1" sz="800">
                        <a:solidFill>
                          <a:srgbClr val="FFFFFF"/>
                        </a:solidFill>
                        <a:latin typeface="Poppins"/>
                        <a:ea typeface="Poppins"/>
                        <a:cs typeface="Poppins"/>
                        <a:sym typeface="Poppins"/>
                      </a:endParaRPr>
                    </a:p>
                  </a:txBody>
                  <a:tcPr marT="0" marB="0" marR="0"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FFFFFF"/>
                      </a:solidFill>
                      <a:prstDash val="solid"/>
                      <a:round/>
                      <a:headEnd len="sm" w="sm" type="none"/>
                      <a:tailEnd len="sm" w="sm" type="none"/>
                    </a:lnB>
                  </a:tcPr>
                </a:tc>
              </a:tr>
              <a:tr h="987075">
                <a:tc>
                  <a:txBody>
                    <a:bodyPr/>
                    <a:lstStyle/>
                    <a:p>
                      <a:pPr indent="0" lvl="0" marL="0" marR="0" rtl="0" algn="l">
                        <a:lnSpc>
                          <a:spcPct val="115000"/>
                        </a:lnSpc>
                        <a:spcBef>
                          <a:spcPts val="0"/>
                        </a:spcBef>
                        <a:spcAft>
                          <a:spcPts val="0"/>
                        </a:spcAft>
                        <a:buNone/>
                      </a:pPr>
                      <a:r>
                        <a:rPr lang="en" sz="1200">
                          <a:solidFill>
                            <a:schemeClr val="accent1"/>
                          </a:solidFill>
                          <a:latin typeface="Poppins SemiBold"/>
                          <a:ea typeface="Poppins SemiBold"/>
                          <a:cs typeface="Poppins SemiBold"/>
                          <a:sym typeface="Poppins SemiBold"/>
                        </a:rPr>
                        <a:t>Focus</a:t>
                      </a:r>
                      <a:endParaRPr sz="1200">
                        <a:solidFill>
                          <a:schemeClr val="accent1"/>
                        </a:solidFill>
                        <a:latin typeface="Poppins SemiBold"/>
                        <a:ea typeface="Poppins SemiBold"/>
                        <a:cs typeface="Poppins SemiBold"/>
                        <a:sym typeface="Poppins SemiBold"/>
                      </a:endParaRPr>
                    </a:p>
                  </a:txBody>
                  <a:tcPr marT="0" marB="0" marR="0" marL="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15000"/>
                        </a:lnSpc>
                        <a:spcBef>
                          <a:spcPts val="0"/>
                        </a:spcBef>
                        <a:spcAft>
                          <a:spcPts val="1222"/>
                        </a:spcAft>
                        <a:buNone/>
                      </a:pPr>
                      <a:r>
                        <a:rPr b="1" lang="en" sz="1100">
                          <a:solidFill>
                            <a:srgbClr val="262626"/>
                          </a:solidFill>
                          <a:latin typeface="Lato"/>
                          <a:ea typeface="Lato"/>
                          <a:cs typeface="Lato"/>
                          <a:sym typeface="Lato"/>
                        </a:rPr>
                        <a:t>Generating Code </a:t>
                      </a:r>
                      <a:br>
                        <a:rPr lang="en" sz="1100">
                          <a:solidFill>
                            <a:srgbClr val="262626"/>
                          </a:solidFill>
                          <a:latin typeface="Lato"/>
                          <a:ea typeface="Lato"/>
                          <a:cs typeface="Lato"/>
                          <a:sym typeface="Lato"/>
                        </a:rPr>
                      </a:br>
                      <a:r>
                        <a:rPr lang="en" sz="1100">
                          <a:solidFill>
                            <a:srgbClr val="262626"/>
                          </a:solidFill>
                          <a:latin typeface="Lato"/>
                          <a:ea typeface="Lato"/>
                          <a:cs typeface="Lato"/>
                          <a:sym typeface="Lato"/>
                        </a:rPr>
                        <a:t>Using natural language to create software </a:t>
                      </a:r>
                      <a:br>
                        <a:rPr lang="en" sz="1100">
                          <a:solidFill>
                            <a:srgbClr val="262626"/>
                          </a:solidFill>
                          <a:latin typeface="Lato"/>
                          <a:ea typeface="Lato"/>
                          <a:cs typeface="Lato"/>
                          <a:sym typeface="Lato"/>
                        </a:rPr>
                      </a:br>
                      <a:r>
                        <a:rPr lang="en" sz="1100">
                          <a:solidFill>
                            <a:srgbClr val="262626"/>
                          </a:solidFill>
                          <a:latin typeface="Lato"/>
                          <a:ea typeface="Lato"/>
                          <a:cs typeface="Lato"/>
                          <a:sym typeface="Lato"/>
                        </a:rPr>
                        <a:t>without worrying about syntax.</a:t>
                      </a:r>
                      <a:endParaRPr sz="1100">
                        <a:solidFill>
                          <a:srgbClr val="262626"/>
                        </a:solidFill>
                        <a:latin typeface="Lato"/>
                        <a:ea typeface="Lato"/>
                        <a:cs typeface="Lato"/>
                        <a:sym typeface="Lato"/>
                      </a:endParaRPr>
                    </a:p>
                  </a:txBody>
                  <a:tcPr marT="0" marB="0" marR="0"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15000"/>
                        </a:lnSpc>
                        <a:spcBef>
                          <a:spcPts val="0"/>
                        </a:spcBef>
                        <a:spcAft>
                          <a:spcPts val="1222"/>
                        </a:spcAft>
                        <a:buNone/>
                      </a:pPr>
                      <a:r>
                        <a:rPr b="1" lang="en" sz="1100">
                          <a:solidFill>
                            <a:srgbClr val="262626"/>
                          </a:solidFill>
                          <a:latin typeface="Lato"/>
                          <a:ea typeface="Lato"/>
                          <a:cs typeface="Lato"/>
                          <a:sym typeface="Lato"/>
                        </a:rPr>
                        <a:t>Validating Ideas </a:t>
                      </a:r>
                      <a:br>
                        <a:rPr lang="en" sz="1100">
                          <a:solidFill>
                            <a:srgbClr val="262626"/>
                          </a:solidFill>
                          <a:latin typeface="Lato"/>
                          <a:ea typeface="Lato"/>
                          <a:cs typeface="Lato"/>
                          <a:sym typeface="Lato"/>
                        </a:rPr>
                      </a:br>
                      <a:r>
                        <a:rPr lang="en" sz="1100">
                          <a:solidFill>
                            <a:srgbClr val="262626"/>
                          </a:solidFill>
                          <a:latin typeface="Lato"/>
                          <a:ea typeface="Lato"/>
                          <a:cs typeface="Lato"/>
                          <a:sym typeface="Lato"/>
                        </a:rPr>
                        <a:t>Using that code to build interactive mockups </a:t>
                      </a:r>
                      <a:br>
                        <a:rPr lang="en" sz="1100">
                          <a:solidFill>
                            <a:srgbClr val="262626"/>
                          </a:solidFill>
                          <a:latin typeface="Lato"/>
                          <a:ea typeface="Lato"/>
                          <a:cs typeface="Lato"/>
                          <a:sym typeface="Lato"/>
                        </a:rPr>
                      </a:br>
                      <a:r>
                        <a:rPr lang="en" sz="1100">
                          <a:solidFill>
                            <a:srgbClr val="262626"/>
                          </a:solidFill>
                          <a:latin typeface="Lato"/>
                          <a:ea typeface="Lato"/>
                          <a:cs typeface="Lato"/>
                          <a:sym typeface="Lato"/>
                        </a:rPr>
                        <a:t>that test specific hypotheses.</a:t>
                      </a:r>
                      <a:endParaRPr sz="1100">
                        <a:solidFill>
                          <a:srgbClr val="262626"/>
                        </a:solidFill>
                        <a:latin typeface="Lato"/>
                        <a:ea typeface="Lato"/>
                        <a:cs typeface="Lato"/>
                        <a:sym typeface="Lato"/>
                      </a:endParaRPr>
                    </a:p>
                  </a:txBody>
                  <a:tcPr marT="0" marB="0" marR="0"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accent6"/>
                      </a:solidFill>
                      <a:prstDash val="solid"/>
                      <a:round/>
                      <a:headEnd len="sm" w="sm" type="none"/>
                      <a:tailEnd len="sm" w="sm" type="none"/>
                    </a:lnB>
                  </a:tcPr>
                </a:tc>
              </a:tr>
              <a:tr h="1234100">
                <a:tc>
                  <a:txBody>
                    <a:bodyPr/>
                    <a:lstStyle/>
                    <a:p>
                      <a:pPr indent="0" lvl="0" marL="0" marR="0" rtl="0" algn="l">
                        <a:lnSpc>
                          <a:spcPct val="115000"/>
                        </a:lnSpc>
                        <a:spcBef>
                          <a:spcPts val="0"/>
                        </a:spcBef>
                        <a:spcAft>
                          <a:spcPts val="0"/>
                        </a:spcAft>
                        <a:buNone/>
                      </a:pPr>
                      <a:r>
                        <a:rPr lang="en" sz="1200">
                          <a:solidFill>
                            <a:schemeClr val="accent1"/>
                          </a:solidFill>
                          <a:latin typeface="Poppins SemiBold"/>
                          <a:ea typeface="Poppins SemiBold"/>
                          <a:cs typeface="Poppins SemiBold"/>
                          <a:sym typeface="Poppins SemiBold"/>
                        </a:rPr>
                        <a:t>Output</a:t>
                      </a:r>
                      <a:endParaRPr sz="1200">
                        <a:solidFill>
                          <a:schemeClr val="accent1"/>
                        </a:solidFill>
                        <a:latin typeface="Poppins SemiBold"/>
                        <a:ea typeface="Poppins SemiBold"/>
                        <a:cs typeface="Poppins SemiBold"/>
                        <a:sym typeface="Poppins SemiBold"/>
                      </a:endParaRPr>
                    </a:p>
                  </a:txBody>
                  <a:tcPr marT="0" marB="0" marR="0" marL="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15000"/>
                        </a:lnSpc>
                        <a:spcBef>
                          <a:spcPts val="0"/>
                        </a:spcBef>
                        <a:spcAft>
                          <a:spcPts val="1222"/>
                        </a:spcAft>
                        <a:buNone/>
                      </a:pPr>
                      <a:r>
                        <a:rPr b="1" lang="en" sz="1100">
                          <a:solidFill>
                            <a:srgbClr val="262626"/>
                          </a:solidFill>
                          <a:latin typeface="Lato"/>
                          <a:ea typeface="Lato"/>
                          <a:cs typeface="Lato"/>
                          <a:sym typeface="Lato"/>
                        </a:rPr>
                        <a:t>Functional Software</a:t>
                      </a:r>
                      <a:br>
                        <a:rPr lang="en" sz="1100">
                          <a:solidFill>
                            <a:srgbClr val="262626"/>
                          </a:solidFill>
                          <a:latin typeface="Lato"/>
                          <a:ea typeface="Lato"/>
                          <a:cs typeface="Lato"/>
                          <a:sym typeface="Lato"/>
                        </a:rPr>
                      </a:br>
                      <a:r>
                        <a:rPr lang="en" sz="1100">
                          <a:solidFill>
                            <a:srgbClr val="262626"/>
                          </a:solidFill>
                          <a:latin typeface="Lato"/>
                          <a:ea typeface="Lato"/>
                          <a:cs typeface="Lato"/>
                          <a:sym typeface="Lato"/>
                        </a:rPr>
                        <a:t>The AI writes the logic, backend, and </a:t>
                      </a:r>
                      <a:br>
                        <a:rPr lang="en" sz="1100">
                          <a:solidFill>
                            <a:srgbClr val="262626"/>
                          </a:solidFill>
                          <a:latin typeface="Lato"/>
                          <a:ea typeface="Lato"/>
                          <a:cs typeface="Lato"/>
                          <a:sym typeface="Lato"/>
                        </a:rPr>
                      </a:br>
                      <a:r>
                        <a:rPr lang="en" sz="1100">
                          <a:solidFill>
                            <a:srgbClr val="262626"/>
                          </a:solidFill>
                          <a:latin typeface="Lato"/>
                          <a:ea typeface="Lato"/>
                          <a:cs typeface="Lato"/>
                          <a:sym typeface="Lato"/>
                        </a:rPr>
                        <a:t>frontend based on your conversational prompts.</a:t>
                      </a:r>
                      <a:endParaRPr sz="1100">
                        <a:solidFill>
                          <a:srgbClr val="262626"/>
                        </a:solidFill>
                        <a:latin typeface="Lato"/>
                        <a:ea typeface="Lato"/>
                        <a:cs typeface="Lato"/>
                        <a:sym typeface="Lato"/>
                      </a:endParaRPr>
                    </a:p>
                  </a:txBody>
                  <a:tcPr marT="0" marB="0" marR="0"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15000"/>
                        </a:lnSpc>
                        <a:spcBef>
                          <a:spcPts val="0"/>
                        </a:spcBef>
                        <a:spcAft>
                          <a:spcPts val="1222"/>
                        </a:spcAft>
                        <a:buNone/>
                      </a:pPr>
                      <a:r>
                        <a:rPr b="1" lang="en" sz="1100">
                          <a:solidFill>
                            <a:srgbClr val="262626"/>
                          </a:solidFill>
                          <a:latin typeface="Lato"/>
                          <a:ea typeface="Lato"/>
                          <a:cs typeface="Lato"/>
                          <a:sym typeface="Lato"/>
                        </a:rPr>
                        <a:t>Disposable Artifacts</a:t>
                      </a:r>
                      <a:r>
                        <a:rPr lang="en" sz="1100">
                          <a:solidFill>
                            <a:srgbClr val="262626"/>
                          </a:solidFill>
                          <a:latin typeface="Lato"/>
                          <a:ea typeface="Lato"/>
                          <a:cs typeface="Lato"/>
                          <a:sym typeface="Lato"/>
                        </a:rPr>
                        <a:t> </a:t>
                      </a:r>
                      <a:br>
                        <a:rPr lang="en" sz="1100">
                          <a:solidFill>
                            <a:srgbClr val="262626"/>
                          </a:solidFill>
                          <a:latin typeface="Lato"/>
                          <a:ea typeface="Lato"/>
                          <a:cs typeface="Lato"/>
                          <a:sym typeface="Lato"/>
                        </a:rPr>
                      </a:br>
                      <a:r>
                        <a:rPr lang="en" sz="1100">
                          <a:solidFill>
                            <a:srgbClr val="262626"/>
                          </a:solidFill>
                          <a:latin typeface="Lato"/>
                          <a:ea typeface="Lato"/>
                          <a:cs typeface="Lato"/>
                          <a:sym typeface="Lato"/>
                        </a:rPr>
                        <a:t>The goal isn't perfect production code; it's a </a:t>
                      </a:r>
                      <a:br>
                        <a:rPr lang="en" sz="1100">
                          <a:solidFill>
                            <a:srgbClr val="262626"/>
                          </a:solidFill>
                          <a:latin typeface="Lato"/>
                          <a:ea typeface="Lato"/>
                          <a:cs typeface="Lato"/>
                          <a:sym typeface="Lato"/>
                        </a:rPr>
                      </a:br>
                      <a:r>
                        <a:rPr lang="en" sz="1100">
                          <a:solidFill>
                            <a:srgbClr val="262626"/>
                          </a:solidFill>
                          <a:latin typeface="Lato"/>
                          <a:ea typeface="Lato"/>
                          <a:cs typeface="Lato"/>
                          <a:sym typeface="Lato"/>
                        </a:rPr>
                        <a:t>"demo" build meant for user testing and handoff.</a:t>
                      </a:r>
                      <a:endParaRPr sz="1100">
                        <a:solidFill>
                          <a:srgbClr val="262626"/>
                        </a:solidFill>
                        <a:latin typeface="Lato"/>
                        <a:ea typeface="Lato"/>
                        <a:cs typeface="Lato"/>
                        <a:sym typeface="Lato"/>
                      </a:endParaRPr>
                    </a:p>
                  </a:txBody>
                  <a:tcPr marT="0" marB="0" marR="0"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951725">
                <a:tc>
                  <a:txBody>
                    <a:bodyPr/>
                    <a:lstStyle/>
                    <a:p>
                      <a:pPr indent="0" lvl="0" marL="0" marR="0" rtl="0" algn="l">
                        <a:lnSpc>
                          <a:spcPct val="115000"/>
                        </a:lnSpc>
                        <a:spcBef>
                          <a:spcPts val="0"/>
                        </a:spcBef>
                        <a:spcAft>
                          <a:spcPts val="0"/>
                        </a:spcAft>
                        <a:buNone/>
                      </a:pPr>
                      <a:r>
                        <a:rPr lang="en" sz="1200">
                          <a:solidFill>
                            <a:schemeClr val="accent1"/>
                          </a:solidFill>
                          <a:latin typeface="Poppins SemiBold"/>
                          <a:ea typeface="Poppins SemiBold"/>
                          <a:cs typeface="Poppins SemiBold"/>
                          <a:sym typeface="Poppins SemiBold"/>
                        </a:rPr>
                        <a:t>Iteration Style</a:t>
                      </a:r>
                      <a:endParaRPr sz="1200">
                        <a:solidFill>
                          <a:schemeClr val="accent1"/>
                        </a:solidFill>
                        <a:latin typeface="Poppins SemiBold"/>
                        <a:ea typeface="Poppins SemiBold"/>
                        <a:cs typeface="Poppins SemiBold"/>
                        <a:sym typeface="Poppins SemiBold"/>
                      </a:endParaRPr>
                    </a:p>
                  </a:txBody>
                  <a:tcPr marT="0" marB="0" marR="0" marL="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15000"/>
                        </a:lnSpc>
                        <a:spcBef>
                          <a:spcPts val="0"/>
                        </a:spcBef>
                        <a:spcAft>
                          <a:spcPts val="1222"/>
                        </a:spcAft>
                        <a:buNone/>
                      </a:pPr>
                      <a:r>
                        <a:rPr b="1" lang="en" sz="1100">
                          <a:solidFill>
                            <a:srgbClr val="262626"/>
                          </a:solidFill>
                          <a:latin typeface="Lato"/>
                          <a:ea typeface="Lato"/>
                          <a:cs typeface="Lato"/>
                          <a:sym typeface="Lato"/>
                        </a:rPr>
                        <a:t>"Vibing"</a:t>
                      </a:r>
                      <a:r>
                        <a:rPr lang="en" sz="1100">
                          <a:solidFill>
                            <a:srgbClr val="262626"/>
                          </a:solidFill>
                          <a:latin typeface="Lato"/>
                          <a:ea typeface="Lato"/>
                          <a:cs typeface="Lato"/>
                          <a:sym typeface="Lato"/>
                        </a:rPr>
                        <a:t> </a:t>
                      </a:r>
                      <a:br>
                        <a:rPr lang="en" sz="1100">
                          <a:solidFill>
                            <a:srgbClr val="262626"/>
                          </a:solidFill>
                          <a:latin typeface="Lato"/>
                          <a:ea typeface="Lato"/>
                          <a:cs typeface="Lato"/>
                          <a:sym typeface="Lato"/>
                        </a:rPr>
                      </a:br>
                      <a:r>
                        <a:rPr lang="en" sz="1100">
                          <a:solidFill>
                            <a:srgbClr val="262626"/>
                          </a:solidFill>
                          <a:latin typeface="Lato"/>
                          <a:ea typeface="Lato"/>
                          <a:cs typeface="Lato"/>
                          <a:sym typeface="Lato"/>
                        </a:rPr>
                        <a:t>Fast, intuition-based tweaking. You change </a:t>
                      </a:r>
                      <a:br>
                        <a:rPr lang="en" sz="1100">
                          <a:solidFill>
                            <a:srgbClr val="262626"/>
                          </a:solidFill>
                          <a:latin typeface="Lato"/>
                          <a:ea typeface="Lato"/>
                          <a:cs typeface="Lato"/>
                          <a:sym typeface="Lato"/>
                        </a:rPr>
                      </a:br>
                      <a:r>
                        <a:rPr lang="en" sz="1100">
                          <a:solidFill>
                            <a:srgbClr val="262626"/>
                          </a:solidFill>
                          <a:latin typeface="Lato"/>
                          <a:ea typeface="Lato"/>
                          <a:cs typeface="Lato"/>
                          <a:sym typeface="Lato"/>
                        </a:rPr>
                        <a:t>the prompt until the app feels right.</a:t>
                      </a:r>
                      <a:endParaRPr sz="1100">
                        <a:solidFill>
                          <a:srgbClr val="262626"/>
                        </a:solidFill>
                        <a:latin typeface="Lato"/>
                        <a:ea typeface="Lato"/>
                        <a:cs typeface="Lato"/>
                        <a:sym typeface="Lato"/>
                      </a:endParaRPr>
                    </a:p>
                  </a:txBody>
                  <a:tcPr marT="0" marB="0" marR="0"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15000"/>
                        </a:lnSpc>
                        <a:spcBef>
                          <a:spcPts val="0"/>
                        </a:spcBef>
                        <a:spcAft>
                          <a:spcPts val="1222"/>
                        </a:spcAft>
                        <a:buNone/>
                      </a:pPr>
                      <a:r>
                        <a:rPr b="1" lang="en" sz="1100">
                          <a:solidFill>
                            <a:srgbClr val="262626"/>
                          </a:solidFill>
                          <a:latin typeface="Lato"/>
                          <a:ea typeface="Lato"/>
                          <a:cs typeface="Lato"/>
                          <a:sym typeface="Lato"/>
                        </a:rPr>
                        <a:t>Structured Learning </a:t>
                      </a:r>
                      <a:br>
                        <a:rPr lang="en" sz="1100">
                          <a:solidFill>
                            <a:srgbClr val="262626"/>
                          </a:solidFill>
                          <a:latin typeface="Lato"/>
                          <a:ea typeface="Lato"/>
                          <a:cs typeface="Lato"/>
                          <a:sym typeface="Lato"/>
                        </a:rPr>
                      </a:br>
                      <a:r>
                        <a:rPr lang="en" sz="1100">
                          <a:solidFill>
                            <a:srgbClr val="262626"/>
                          </a:solidFill>
                          <a:latin typeface="Lato"/>
                          <a:ea typeface="Lato"/>
                          <a:cs typeface="Lato"/>
                          <a:sym typeface="Lato"/>
                        </a:rPr>
                        <a:t>You iterate using the FUDI Framework </a:t>
                      </a:r>
                      <a:br>
                        <a:rPr lang="en" sz="1100">
                          <a:solidFill>
                            <a:srgbClr val="262626"/>
                          </a:solidFill>
                          <a:latin typeface="Lato"/>
                          <a:ea typeface="Lato"/>
                          <a:cs typeface="Lato"/>
                          <a:sym typeface="Lato"/>
                        </a:rPr>
                      </a:br>
                      <a:r>
                        <a:rPr lang="en" sz="1100">
                          <a:solidFill>
                            <a:srgbClr val="262626"/>
                          </a:solidFill>
                          <a:latin typeface="Lato"/>
                          <a:ea typeface="Lato"/>
                          <a:cs typeface="Lato"/>
                          <a:sym typeface="Lato"/>
                        </a:rPr>
                        <a:t>(Functionality, User flow, Design, Interaction) to </a:t>
                      </a:r>
                      <a:br>
                        <a:rPr lang="en" sz="1100">
                          <a:solidFill>
                            <a:srgbClr val="262626"/>
                          </a:solidFill>
                          <a:latin typeface="Lato"/>
                          <a:ea typeface="Lato"/>
                          <a:cs typeface="Lato"/>
                          <a:sym typeface="Lato"/>
                        </a:rPr>
                      </a:br>
                      <a:r>
                        <a:rPr lang="en" sz="1100">
                          <a:solidFill>
                            <a:srgbClr val="262626"/>
                          </a:solidFill>
                          <a:latin typeface="Lato"/>
                          <a:ea typeface="Lato"/>
                          <a:cs typeface="Lato"/>
                          <a:sym typeface="Lato"/>
                        </a:rPr>
                        <a:t>ensure the prototype solves the user need.</a:t>
                      </a:r>
                      <a:endParaRPr sz="1100">
                        <a:solidFill>
                          <a:srgbClr val="262626"/>
                        </a:solidFill>
                        <a:latin typeface="Lato"/>
                        <a:ea typeface="Lato"/>
                        <a:cs typeface="Lato"/>
                        <a:sym typeface="Lato"/>
                      </a:endParaRPr>
                    </a:p>
                  </a:txBody>
                  <a:tcPr marT="0" marB="0" marR="0"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bl>
          </a:graphicData>
        </a:graphic>
      </p:graphicFrame>
      <p:sp>
        <p:nvSpPr>
          <p:cNvPr id="1315" name="Google Shape;1315;p254"/>
          <p:cNvSpPr/>
          <p:nvPr/>
        </p:nvSpPr>
        <p:spPr>
          <a:xfrm>
            <a:off x="5518800" y="466975"/>
            <a:ext cx="3168000" cy="493500"/>
          </a:xfrm>
          <a:prstGeom prst="roundRect">
            <a:avLst>
              <a:gd fmla="val 12882" name="adj"/>
            </a:avLst>
          </a:prstGeom>
          <a:solidFill>
            <a:srgbClr val="1241AF"/>
          </a:solidFill>
          <a:ln>
            <a:noFill/>
          </a:ln>
        </p:spPr>
        <p:txBody>
          <a:bodyPr anchorCtr="0" anchor="ctr" bIns="94800" lIns="548625" spcFirstLastPara="1" rIns="94800" wrap="square" tIns="94800">
            <a:noAutofit/>
          </a:bodyPr>
          <a:lstStyle/>
          <a:p>
            <a:pPr indent="0" lvl="0" marL="0" marR="1972355" rtl="0" algn="l">
              <a:lnSpc>
                <a:spcPct val="115000"/>
              </a:lnSpc>
              <a:spcBef>
                <a:spcPts val="0"/>
              </a:spcBef>
              <a:spcAft>
                <a:spcPts val="0"/>
              </a:spcAft>
              <a:buNone/>
            </a:pPr>
            <a:r>
              <a:t/>
            </a:r>
            <a:endParaRPr sz="850"/>
          </a:p>
        </p:txBody>
      </p:sp>
      <p:pic>
        <p:nvPicPr>
          <p:cNvPr id="1316" name="Google Shape;1316;p254"/>
          <p:cNvPicPr preferRelativeResize="0"/>
          <p:nvPr/>
        </p:nvPicPr>
        <p:blipFill rotWithShape="1">
          <a:blip r:embed="rId3">
            <a:alphaModFix/>
          </a:blip>
          <a:srcRect b="0" l="0" r="0" t="0"/>
          <a:stretch/>
        </p:blipFill>
        <p:spPr>
          <a:xfrm>
            <a:off x="5728451" y="599415"/>
            <a:ext cx="227784" cy="228600"/>
          </a:xfrm>
          <a:prstGeom prst="rect">
            <a:avLst/>
          </a:prstGeom>
          <a:noFill/>
          <a:ln>
            <a:noFill/>
          </a:ln>
        </p:spPr>
      </p:pic>
      <p:sp>
        <p:nvSpPr>
          <p:cNvPr id="1317" name="Google Shape;1317;p254"/>
          <p:cNvSpPr txBox="1"/>
          <p:nvPr/>
        </p:nvSpPr>
        <p:spPr>
          <a:xfrm>
            <a:off x="6021500" y="473475"/>
            <a:ext cx="2513700" cy="42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900">
                <a:solidFill>
                  <a:srgbClr val="FFFFFF"/>
                </a:solidFill>
                <a:latin typeface="Poppins SemiBold"/>
                <a:ea typeface="Poppins SemiBold"/>
                <a:cs typeface="Poppins SemiBold"/>
                <a:sym typeface="Poppins SemiBold"/>
              </a:rPr>
              <a:t>More on </a:t>
            </a:r>
            <a:r>
              <a:rPr lang="en" sz="900">
                <a:solidFill>
                  <a:srgbClr val="FFFFFF"/>
                </a:solidFill>
                <a:latin typeface="Poppins SemiBold"/>
                <a:ea typeface="Poppins SemiBold"/>
                <a:cs typeface="Poppins SemiBold"/>
                <a:sym typeface="Poppins SemiBold"/>
              </a:rPr>
              <a:t>building</a:t>
            </a:r>
            <a:r>
              <a:rPr lang="en" sz="900">
                <a:solidFill>
                  <a:srgbClr val="FFFFFF"/>
                </a:solidFill>
                <a:latin typeface="Poppins SemiBold"/>
                <a:ea typeface="Poppins SemiBold"/>
                <a:cs typeface="Poppins SemiBold"/>
                <a:sym typeface="Poppins SemiBold"/>
              </a:rPr>
              <a:t> </a:t>
            </a:r>
            <a:r>
              <a:rPr lang="en" sz="900">
                <a:solidFill>
                  <a:srgbClr val="FFFFFF"/>
                </a:solidFill>
                <a:latin typeface="Poppins SemiBold"/>
                <a:ea typeface="Poppins SemiBold"/>
                <a:cs typeface="Poppins SemiBold"/>
                <a:sym typeface="Poppins SemiBold"/>
              </a:rPr>
              <a:t>prototypes</a:t>
            </a:r>
            <a:r>
              <a:rPr lang="en" sz="900">
                <a:solidFill>
                  <a:srgbClr val="FFFFFF"/>
                </a:solidFill>
                <a:latin typeface="Poppins SemiBold"/>
                <a:ea typeface="Poppins SemiBold"/>
                <a:cs typeface="Poppins SemiBold"/>
                <a:sym typeface="Poppins SemiBold"/>
              </a:rPr>
              <a:t> with the FUDI Framework coming up in Module 2!</a:t>
            </a:r>
            <a:endParaRPr sz="900"/>
          </a:p>
          <a:p>
            <a:pPr indent="0" lvl="0" marL="0" rtl="0" algn="l">
              <a:spcBef>
                <a:spcPts val="0"/>
              </a:spcBef>
              <a:spcAft>
                <a:spcPts val="0"/>
              </a:spcAft>
              <a:buNone/>
            </a:pPr>
            <a:r>
              <a:t/>
            </a:r>
            <a:endParaRPr sz="900">
              <a:solidFill>
                <a:srgbClr val="737373"/>
              </a:solidFill>
              <a:latin typeface="Lato"/>
              <a:ea typeface="Lato"/>
              <a:cs typeface="Lato"/>
              <a:sym typeface="Lato"/>
            </a:endParaRPr>
          </a:p>
        </p:txBody>
      </p:sp>
      <p:sp>
        <p:nvSpPr>
          <p:cNvPr id="1318" name="Google Shape;1318;p254"/>
          <p:cNvSpPr txBox="1"/>
          <p:nvPr/>
        </p:nvSpPr>
        <p:spPr>
          <a:xfrm>
            <a:off x="2029400" y="1667275"/>
            <a:ext cx="1264200" cy="323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000">
                <a:solidFill>
                  <a:schemeClr val="lt1"/>
                </a:solidFill>
                <a:latin typeface="Poppins"/>
                <a:ea typeface="Poppins"/>
                <a:cs typeface="Poppins"/>
                <a:sym typeface="Poppins"/>
              </a:rPr>
              <a:t>VIBE CODING</a:t>
            </a:r>
            <a:endParaRPr sz="1600"/>
          </a:p>
        </p:txBody>
      </p:sp>
      <p:sp>
        <p:nvSpPr>
          <p:cNvPr id="1319" name="Google Shape;1319;p254"/>
          <p:cNvSpPr txBox="1"/>
          <p:nvPr/>
        </p:nvSpPr>
        <p:spPr>
          <a:xfrm>
            <a:off x="5523922" y="1667275"/>
            <a:ext cx="1264200" cy="489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000">
                <a:solidFill>
                  <a:schemeClr val="lt1"/>
                </a:solidFill>
                <a:latin typeface="Poppins"/>
                <a:ea typeface="Poppins"/>
                <a:cs typeface="Poppins"/>
                <a:sym typeface="Poppins"/>
              </a:rPr>
              <a:t>AI PROTOTYPING</a:t>
            </a:r>
            <a:endParaRPr b="1" sz="1000">
              <a:solidFill>
                <a:schemeClr val="lt1"/>
              </a:solidFill>
              <a:latin typeface="Poppins"/>
              <a:ea typeface="Poppins"/>
              <a:cs typeface="Poppins"/>
              <a:sym typeface="Poppins"/>
            </a:endParaRPr>
          </a:p>
          <a:p>
            <a:pPr indent="0" lvl="0" marL="0" rtl="0" algn="l">
              <a:lnSpc>
                <a:spcPct val="90000"/>
              </a:lnSpc>
              <a:spcBef>
                <a:spcPts val="0"/>
              </a:spcBef>
              <a:spcAft>
                <a:spcPts val="0"/>
              </a:spcAft>
              <a:buNone/>
            </a:pPr>
            <a:r>
              <a:t/>
            </a:r>
            <a:endParaRPr b="1" sz="1200">
              <a:solidFill>
                <a:schemeClr val="lt1"/>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pic>
        <p:nvPicPr>
          <p:cNvPr id="1324" name="Google Shape;1324;p255" title="BG Light Blue.png"/>
          <p:cNvPicPr preferRelativeResize="0"/>
          <p:nvPr/>
        </p:nvPicPr>
        <p:blipFill>
          <a:blip r:embed="rId3">
            <a:alphaModFix/>
          </a:blip>
          <a:stretch>
            <a:fillRect/>
          </a:stretch>
        </p:blipFill>
        <p:spPr>
          <a:xfrm>
            <a:off x="5100" y="0"/>
            <a:ext cx="9144000" cy="5715001"/>
          </a:xfrm>
          <a:prstGeom prst="rect">
            <a:avLst/>
          </a:prstGeom>
          <a:noFill/>
          <a:ln>
            <a:noFill/>
          </a:ln>
        </p:spPr>
      </p:pic>
      <p:sp>
        <p:nvSpPr>
          <p:cNvPr id="1325" name="Google Shape;1325;p255"/>
          <p:cNvSpPr/>
          <p:nvPr/>
        </p:nvSpPr>
        <p:spPr>
          <a:xfrm>
            <a:off x="481600" y="1646850"/>
            <a:ext cx="1740900" cy="299700"/>
          </a:xfrm>
          <a:prstGeom prst="roundRect">
            <a:avLst>
              <a:gd fmla="val 16667" name="adj"/>
            </a:avLst>
          </a:prstGeom>
          <a:solidFill>
            <a:srgbClr val="3B82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26" name="Google Shape;1326;p255"/>
          <p:cNvSpPr txBox="1"/>
          <p:nvPr/>
        </p:nvSpPr>
        <p:spPr>
          <a:xfrm>
            <a:off x="483700" y="1600200"/>
            <a:ext cx="18912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
              </a:spcAft>
              <a:buNone/>
            </a:pPr>
            <a:r>
              <a:rPr lang="en">
                <a:solidFill>
                  <a:schemeClr val="lt1"/>
                </a:solidFill>
                <a:latin typeface="Poppins Medium"/>
                <a:ea typeface="Poppins Medium"/>
                <a:cs typeface="Poppins Medium"/>
                <a:sym typeface="Poppins Medium"/>
              </a:rPr>
              <a:t>Enterprise / SaaS</a:t>
            </a:r>
            <a:endParaRPr>
              <a:solidFill>
                <a:schemeClr val="lt1"/>
              </a:solidFill>
              <a:latin typeface="Lato"/>
              <a:ea typeface="Lato"/>
              <a:cs typeface="Lato"/>
              <a:sym typeface="Lato"/>
            </a:endParaRPr>
          </a:p>
        </p:txBody>
      </p:sp>
      <p:sp>
        <p:nvSpPr>
          <p:cNvPr id="1327" name="Google Shape;1327;p255"/>
          <p:cNvSpPr txBox="1"/>
          <p:nvPr/>
        </p:nvSpPr>
        <p:spPr>
          <a:xfrm>
            <a:off x="254000" y="1981200"/>
            <a:ext cx="8026500" cy="936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b="1" lang="en" sz="1200">
                <a:latin typeface="Lato"/>
                <a:ea typeface="Lato"/>
                <a:cs typeface="Lato"/>
                <a:sym typeface="Lato"/>
              </a:rPr>
              <a:t>Salesforce: </a:t>
            </a:r>
            <a:r>
              <a:rPr lang="en" sz="1200">
                <a:latin typeface="Lato"/>
                <a:ea typeface="Lato"/>
                <a:cs typeface="Lato"/>
                <a:sym typeface="Lato"/>
              </a:rPr>
              <a:t>Prototype AI-powered sales pipeline recommendations → see edge cases, scoring logic, and UX before engineering</a:t>
            </a:r>
            <a:br>
              <a:rPr lang="en" sz="1200">
                <a:latin typeface="Lato"/>
                <a:ea typeface="Lato"/>
                <a:cs typeface="Lato"/>
                <a:sym typeface="Lato"/>
              </a:rPr>
            </a:br>
            <a:endParaRPr sz="1200">
              <a:latin typeface="Lato"/>
              <a:ea typeface="Lato"/>
              <a:cs typeface="Lato"/>
              <a:sym typeface="Lato"/>
            </a:endParaRPr>
          </a:p>
          <a:p>
            <a:pPr indent="-304800" lvl="0" marL="457200" rtl="0" algn="l">
              <a:spcBef>
                <a:spcPts val="100"/>
              </a:spcBef>
              <a:spcAft>
                <a:spcPts val="100"/>
              </a:spcAft>
              <a:buSzPts val="1200"/>
              <a:buChar char="●"/>
            </a:pPr>
            <a:r>
              <a:rPr b="1" lang="en" sz="1200">
                <a:latin typeface="Lato"/>
                <a:ea typeface="Lato"/>
                <a:cs typeface="Lato"/>
                <a:sym typeface="Lato"/>
              </a:rPr>
              <a:t>ServiceNow:</a:t>
            </a:r>
            <a:r>
              <a:rPr lang="en" sz="1200">
                <a:latin typeface="Lato"/>
                <a:ea typeface="Lato"/>
                <a:cs typeface="Lato"/>
                <a:sym typeface="Lato"/>
              </a:rPr>
              <a:t> AI generates IT workflow suggestions → validate logic and escalation paths rapidly</a:t>
            </a:r>
            <a:endParaRPr sz="1200">
              <a:latin typeface="Lato"/>
              <a:ea typeface="Lato"/>
              <a:cs typeface="Lato"/>
              <a:sym typeface="Lato"/>
            </a:endParaRPr>
          </a:p>
        </p:txBody>
      </p:sp>
      <p:sp>
        <p:nvSpPr>
          <p:cNvPr id="1328" name="Google Shape;1328;p255"/>
          <p:cNvSpPr/>
          <p:nvPr/>
        </p:nvSpPr>
        <p:spPr>
          <a:xfrm>
            <a:off x="481600" y="2972050"/>
            <a:ext cx="1995000" cy="299700"/>
          </a:xfrm>
          <a:prstGeom prst="roundRect">
            <a:avLst>
              <a:gd fmla="val 16667" name="adj"/>
            </a:avLst>
          </a:prstGeom>
          <a:solidFill>
            <a:srgbClr val="3B82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29" name="Google Shape;1329;p255"/>
          <p:cNvSpPr txBox="1"/>
          <p:nvPr/>
        </p:nvSpPr>
        <p:spPr>
          <a:xfrm>
            <a:off x="483700" y="2925400"/>
            <a:ext cx="21453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
              </a:spcAft>
              <a:buNone/>
            </a:pPr>
            <a:r>
              <a:rPr lang="en">
                <a:solidFill>
                  <a:schemeClr val="lt1"/>
                </a:solidFill>
                <a:latin typeface="Poppins Medium"/>
                <a:ea typeface="Poppins Medium"/>
                <a:cs typeface="Poppins Medium"/>
                <a:sym typeface="Poppins Medium"/>
              </a:rPr>
              <a:t>Healthcare / Safety</a:t>
            </a:r>
            <a:endParaRPr>
              <a:solidFill>
                <a:schemeClr val="lt1"/>
              </a:solidFill>
              <a:latin typeface="Lato"/>
              <a:ea typeface="Lato"/>
              <a:cs typeface="Lato"/>
              <a:sym typeface="Lato"/>
            </a:endParaRPr>
          </a:p>
        </p:txBody>
      </p:sp>
      <p:sp>
        <p:nvSpPr>
          <p:cNvPr id="1330" name="Google Shape;1330;p255"/>
          <p:cNvSpPr txBox="1"/>
          <p:nvPr/>
        </p:nvSpPr>
        <p:spPr>
          <a:xfrm>
            <a:off x="254000" y="3154000"/>
            <a:ext cx="7962900" cy="115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latin typeface="Lato"/>
              <a:ea typeface="Lato"/>
              <a:cs typeface="Lato"/>
              <a:sym typeface="Lato"/>
            </a:endParaRPr>
          </a:p>
          <a:p>
            <a:pPr indent="-304800" lvl="0" marL="457200" rtl="0" algn="l">
              <a:spcBef>
                <a:spcPts val="100"/>
              </a:spcBef>
              <a:spcAft>
                <a:spcPts val="0"/>
              </a:spcAft>
              <a:buSzPts val="1200"/>
              <a:buChar char="●"/>
            </a:pPr>
            <a:r>
              <a:rPr b="1" lang="en" sz="1200">
                <a:latin typeface="Lato"/>
                <a:ea typeface="Lato"/>
                <a:cs typeface="Lato"/>
                <a:sym typeface="Lato"/>
              </a:rPr>
              <a:t>AI Fitness &amp; Wellness Apps: </a:t>
            </a:r>
            <a:r>
              <a:rPr lang="en" sz="1200">
                <a:latin typeface="Lato"/>
                <a:ea typeface="Lato"/>
                <a:cs typeface="Lato"/>
                <a:sym typeface="Lato"/>
              </a:rPr>
              <a:t>Generate safety-first plans (exercise/diet) → validate constraints without risk</a:t>
            </a:r>
            <a:br>
              <a:rPr lang="en" sz="1200">
                <a:latin typeface="Lato"/>
                <a:ea typeface="Lato"/>
                <a:cs typeface="Lato"/>
                <a:sym typeface="Lato"/>
              </a:rPr>
            </a:br>
            <a:endParaRPr sz="1200">
              <a:latin typeface="Lato"/>
              <a:ea typeface="Lato"/>
              <a:cs typeface="Lato"/>
              <a:sym typeface="Lato"/>
            </a:endParaRPr>
          </a:p>
          <a:p>
            <a:pPr indent="-304800" lvl="0" marL="457200" rtl="0" algn="l">
              <a:spcBef>
                <a:spcPts val="100"/>
              </a:spcBef>
              <a:spcAft>
                <a:spcPts val="100"/>
              </a:spcAft>
              <a:buSzPts val="1200"/>
              <a:buChar char="●"/>
            </a:pPr>
            <a:r>
              <a:rPr b="1" lang="en" sz="1200">
                <a:latin typeface="Lato"/>
                <a:ea typeface="Lato"/>
                <a:cs typeface="Lato"/>
                <a:sym typeface="Lato"/>
              </a:rPr>
              <a:t>Hospital Workflow Tools:</a:t>
            </a:r>
            <a:r>
              <a:rPr lang="en" sz="1200">
                <a:latin typeface="Lato"/>
                <a:ea typeface="Lato"/>
                <a:cs typeface="Lato"/>
                <a:sym typeface="Lato"/>
              </a:rPr>
              <a:t> AI simulates multi-step patient intake and triage workflow → test errors, bottlenecks, and clarity</a:t>
            </a:r>
            <a:endParaRPr sz="1200">
              <a:latin typeface="Lato"/>
              <a:ea typeface="Lato"/>
              <a:cs typeface="Lato"/>
              <a:sym typeface="Lato"/>
            </a:endParaRPr>
          </a:p>
        </p:txBody>
      </p:sp>
      <p:sp>
        <p:nvSpPr>
          <p:cNvPr id="1331" name="Google Shape;1331;p255"/>
          <p:cNvSpPr/>
          <p:nvPr/>
        </p:nvSpPr>
        <p:spPr>
          <a:xfrm>
            <a:off x="481600" y="4439650"/>
            <a:ext cx="1995000" cy="299700"/>
          </a:xfrm>
          <a:prstGeom prst="roundRect">
            <a:avLst>
              <a:gd fmla="val 16667" name="adj"/>
            </a:avLst>
          </a:prstGeom>
          <a:solidFill>
            <a:srgbClr val="3B82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32" name="Google Shape;1332;p255"/>
          <p:cNvSpPr txBox="1"/>
          <p:nvPr/>
        </p:nvSpPr>
        <p:spPr>
          <a:xfrm>
            <a:off x="483700" y="4393000"/>
            <a:ext cx="21453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
              </a:spcAft>
              <a:buNone/>
            </a:pPr>
            <a:r>
              <a:rPr lang="en">
                <a:solidFill>
                  <a:schemeClr val="lt1"/>
                </a:solidFill>
                <a:latin typeface="Poppins Medium"/>
                <a:ea typeface="Poppins Medium"/>
                <a:cs typeface="Poppins Medium"/>
                <a:sym typeface="Poppins Medium"/>
              </a:rPr>
              <a:t>EdTech / Robotics</a:t>
            </a:r>
            <a:endParaRPr>
              <a:solidFill>
                <a:schemeClr val="lt1"/>
              </a:solidFill>
              <a:latin typeface="Lato"/>
              <a:ea typeface="Lato"/>
              <a:cs typeface="Lato"/>
              <a:sym typeface="Lato"/>
            </a:endParaRPr>
          </a:p>
        </p:txBody>
      </p:sp>
      <p:sp>
        <p:nvSpPr>
          <p:cNvPr id="1333" name="Google Shape;1333;p255"/>
          <p:cNvSpPr txBox="1"/>
          <p:nvPr/>
        </p:nvSpPr>
        <p:spPr>
          <a:xfrm>
            <a:off x="254000" y="4761300"/>
            <a:ext cx="79629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100"/>
              </a:spcAft>
              <a:buSzPts val="1200"/>
              <a:buChar char="●"/>
            </a:pPr>
            <a:r>
              <a:rPr b="1" lang="en" sz="1200">
                <a:latin typeface="Lato"/>
                <a:ea typeface="Lato"/>
                <a:cs typeface="Lato"/>
                <a:sym typeface="Lato"/>
              </a:rPr>
              <a:t>Duolingo / Khan Academy:</a:t>
            </a:r>
            <a:r>
              <a:rPr lang="en" sz="1200">
                <a:latin typeface="Lato"/>
                <a:ea typeface="Lato"/>
                <a:cs typeface="Lato"/>
                <a:sym typeface="Lato"/>
              </a:rPr>
              <a:t> AI generates step-by-step lesson plans or problem sets for learners → validates pedagogy and engagement</a:t>
            </a:r>
            <a:endParaRPr sz="1200">
              <a:latin typeface="Lato"/>
              <a:ea typeface="Lato"/>
              <a:cs typeface="Lato"/>
              <a:sym typeface="Lato"/>
            </a:endParaRPr>
          </a:p>
        </p:txBody>
      </p:sp>
      <p:sp>
        <p:nvSpPr>
          <p:cNvPr id="1334" name="Google Shape;1334;p255"/>
          <p:cNvSpPr txBox="1"/>
          <p:nvPr>
            <p:ph idx="1" type="subTitle"/>
          </p:nvPr>
        </p:nvSpPr>
        <p:spPr>
          <a:xfrm>
            <a:off x="457200" y="457175"/>
            <a:ext cx="8229600" cy="2154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1400">
                <a:solidFill>
                  <a:srgbClr val="3B82F6"/>
                </a:solidFill>
              </a:rPr>
              <a:t>Real-World Examples</a:t>
            </a:r>
            <a:endParaRPr sz="1400">
              <a:solidFill>
                <a:srgbClr val="3B82F6"/>
              </a:solidFill>
            </a:endParaRPr>
          </a:p>
        </p:txBody>
      </p:sp>
      <p:sp>
        <p:nvSpPr>
          <p:cNvPr id="1335" name="Google Shape;1335;p255"/>
          <p:cNvSpPr txBox="1"/>
          <p:nvPr>
            <p:ph type="title"/>
          </p:nvPr>
        </p:nvSpPr>
        <p:spPr>
          <a:xfrm>
            <a:off x="457200" y="803335"/>
            <a:ext cx="8229600" cy="3939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3200"/>
              <a:t>AI Prototyping By Industry/Domain</a:t>
            </a:r>
            <a:endParaRPr sz="3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pic>
        <p:nvPicPr>
          <p:cNvPr id="1340" name="Google Shape;1340;p256" title="BG Light Blue.png"/>
          <p:cNvPicPr preferRelativeResize="0"/>
          <p:nvPr/>
        </p:nvPicPr>
        <p:blipFill>
          <a:blip r:embed="rId3">
            <a:alphaModFix/>
          </a:blip>
          <a:stretch>
            <a:fillRect/>
          </a:stretch>
        </p:blipFill>
        <p:spPr>
          <a:xfrm>
            <a:off x="5100" y="0"/>
            <a:ext cx="9144000" cy="5715001"/>
          </a:xfrm>
          <a:prstGeom prst="rect">
            <a:avLst/>
          </a:prstGeom>
          <a:noFill/>
          <a:ln>
            <a:noFill/>
          </a:ln>
        </p:spPr>
      </p:pic>
      <p:sp>
        <p:nvSpPr>
          <p:cNvPr id="1341" name="Google Shape;1341;p256"/>
          <p:cNvSpPr/>
          <p:nvPr/>
        </p:nvSpPr>
        <p:spPr>
          <a:xfrm>
            <a:off x="481600" y="1646850"/>
            <a:ext cx="1648200" cy="2997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Lato"/>
              <a:ea typeface="Lato"/>
              <a:cs typeface="Lato"/>
              <a:sym typeface="Lato"/>
            </a:endParaRPr>
          </a:p>
        </p:txBody>
      </p:sp>
      <p:sp>
        <p:nvSpPr>
          <p:cNvPr id="1342" name="Google Shape;1342;p256"/>
          <p:cNvSpPr txBox="1"/>
          <p:nvPr/>
        </p:nvSpPr>
        <p:spPr>
          <a:xfrm>
            <a:off x="483701" y="1600200"/>
            <a:ext cx="16482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
              </a:spcAft>
              <a:buNone/>
            </a:pPr>
            <a:r>
              <a:rPr lang="en">
                <a:solidFill>
                  <a:schemeClr val="lt1"/>
                </a:solidFill>
                <a:latin typeface="Poppins Medium"/>
                <a:ea typeface="Poppins Medium"/>
                <a:cs typeface="Poppins Medium"/>
                <a:sym typeface="Poppins Medium"/>
              </a:rPr>
              <a:t>Tech / Software</a:t>
            </a:r>
            <a:endParaRPr>
              <a:solidFill>
                <a:schemeClr val="lt1"/>
              </a:solidFill>
              <a:latin typeface="Lato"/>
              <a:ea typeface="Lato"/>
              <a:cs typeface="Lato"/>
              <a:sym typeface="Lato"/>
            </a:endParaRPr>
          </a:p>
        </p:txBody>
      </p:sp>
      <p:sp>
        <p:nvSpPr>
          <p:cNvPr id="1343" name="Google Shape;1343;p256"/>
          <p:cNvSpPr/>
          <p:nvPr/>
        </p:nvSpPr>
        <p:spPr>
          <a:xfrm>
            <a:off x="481600" y="3761200"/>
            <a:ext cx="1870800" cy="2997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Lato"/>
              <a:ea typeface="Lato"/>
              <a:cs typeface="Lato"/>
              <a:sym typeface="Lato"/>
            </a:endParaRPr>
          </a:p>
        </p:txBody>
      </p:sp>
      <p:sp>
        <p:nvSpPr>
          <p:cNvPr id="1344" name="Google Shape;1344;p256"/>
          <p:cNvSpPr txBox="1"/>
          <p:nvPr/>
        </p:nvSpPr>
        <p:spPr>
          <a:xfrm>
            <a:off x="483700" y="3714550"/>
            <a:ext cx="18708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
              </a:spcAft>
              <a:buNone/>
            </a:pPr>
            <a:r>
              <a:rPr lang="en">
                <a:solidFill>
                  <a:schemeClr val="lt1"/>
                </a:solidFill>
                <a:latin typeface="Poppins Medium"/>
                <a:ea typeface="Poppins Medium"/>
                <a:cs typeface="Poppins Medium"/>
                <a:sym typeface="Poppins Medium"/>
              </a:rPr>
              <a:t>Consumer/Fitness</a:t>
            </a:r>
            <a:endParaRPr>
              <a:solidFill>
                <a:schemeClr val="lt1"/>
              </a:solidFill>
              <a:latin typeface="Lato"/>
              <a:ea typeface="Lato"/>
              <a:cs typeface="Lato"/>
              <a:sym typeface="Lato"/>
            </a:endParaRPr>
          </a:p>
        </p:txBody>
      </p:sp>
      <p:sp>
        <p:nvSpPr>
          <p:cNvPr id="1345" name="Google Shape;1345;p256"/>
          <p:cNvSpPr txBox="1"/>
          <p:nvPr/>
        </p:nvSpPr>
        <p:spPr>
          <a:xfrm>
            <a:off x="253000" y="4164025"/>
            <a:ext cx="8028300" cy="1318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b="1" lang="en" sz="1200">
                <a:latin typeface="Lato"/>
                <a:ea typeface="Lato"/>
                <a:cs typeface="Lato"/>
                <a:sym typeface="Lato"/>
              </a:rPr>
              <a:t>Peloton / Fitness Apps:</a:t>
            </a:r>
            <a:r>
              <a:rPr lang="en" sz="1200">
                <a:latin typeface="Lato"/>
                <a:ea typeface="Lato"/>
                <a:cs typeface="Lato"/>
                <a:sym typeface="Lato"/>
              </a:rPr>
              <a:t> Generate personalized workout plans and schedules in AI prototype → validate UX and personalization logic before building.</a:t>
            </a:r>
            <a:br>
              <a:rPr lang="en" sz="1200">
                <a:latin typeface="Lato"/>
                <a:ea typeface="Lato"/>
                <a:cs typeface="Lato"/>
                <a:sym typeface="Lato"/>
              </a:rPr>
            </a:br>
            <a:endParaRPr sz="1200">
              <a:latin typeface="Lato"/>
              <a:ea typeface="Lato"/>
              <a:cs typeface="Lato"/>
              <a:sym typeface="Lato"/>
            </a:endParaRPr>
          </a:p>
          <a:p>
            <a:pPr indent="-304800" lvl="0" marL="457200" rtl="0" algn="l">
              <a:spcBef>
                <a:spcPts val="100"/>
              </a:spcBef>
              <a:spcAft>
                <a:spcPts val="0"/>
              </a:spcAft>
              <a:buSzPts val="1200"/>
              <a:buChar char="●"/>
            </a:pPr>
            <a:r>
              <a:rPr b="1" lang="en" sz="1200">
                <a:latin typeface="Lato"/>
                <a:ea typeface="Lato"/>
                <a:cs typeface="Lato"/>
                <a:sym typeface="Lato"/>
              </a:rPr>
              <a:t>Weight-Loss Apps (Noom, MyFitnessPal):</a:t>
            </a:r>
            <a:r>
              <a:rPr lang="en" sz="1200">
                <a:latin typeface="Lato"/>
                <a:ea typeface="Lato"/>
                <a:cs typeface="Lato"/>
                <a:sym typeface="Lato"/>
              </a:rPr>
              <a:t> Rapidly test AI-driven daily meal plans, habit tracking, and push notifications → refine engagement hooks prior to development.</a:t>
            </a:r>
            <a:endParaRPr sz="1200"/>
          </a:p>
          <a:p>
            <a:pPr indent="0" lvl="0" marL="0" rtl="0" algn="l">
              <a:spcBef>
                <a:spcPts val="100"/>
              </a:spcBef>
              <a:spcAft>
                <a:spcPts val="100"/>
              </a:spcAft>
              <a:buNone/>
            </a:pPr>
            <a:r>
              <a:t/>
            </a:r>
            <a:endParaRPr b="1" sz="1200">
              <a:latin typeface="Lato"/>
              <a:ea typeface="Lato"/>
              <a:cs typeface="Lato"/>
              <a:sym typeface="Lato"/>
            </a:endParaRPr>
          </a:p>
        </p:txBody>
      </p:sp>
      <p:sp>
        <p:nvSpPr>
          <p:cNvPr id="1346" name="Google Shape;1346;p256"/>
          <p:cNvSpPr txBox="1"/>
          <p:nvPr/>
        </p:nvSpPr>
        <p:spPr>
          <a:xfrm>
            <a:off x="267975" y="2014375"/>
            <a:ext cx="80283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ato"/>
              <a:buChar char="●"/>
            </a:pPr>
            <a:r>
              <a:rPr b="1" lang="en" sz="1200">
                <a:latin typeface="Lato"/>
                <a:ea typeface="Lato"/>
                <a:cs typeface="Lato"/>
                <a:sym typeface="Lato"/>
              </a:rPr>
              <a:t>Google: </a:t>
            </a:r>
            <a:r>
              <a:rPr lang="en" sz="1200">
                <a:latin typeface="Lato"/>
                <a:ea typeface="Lato"/>
                <a:cs typeface="Lato"/>
                <a:sym typeface="Lato"/>
              </a:rPr>
              <a:t>Prototype multi-step admin dashboards &amp; user flows internally with AI prompts → validate workflow logic before engineering.</a:t>
            </a:r>
            <a:endParaRPr/>
          </a:p>
        </p:txBody>
      </p:sp>
      <p:sp>
        <p:nvSpPr>
          <p:cNvPr id="1347" name="Google Shape;1347;p256"/>
          <p:cNvSpPr txBox="1"/>
          <p:nvPr/>
        </p:nvSpPr>
        <p:spPr>
          <a:xfrm>
            <a:off x="267975" y="2580435"/>
            <a:ext cx="80283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ato"/>
              <a:buChar char="●"/>
            </a:pPr>
            <a:r>
              <a:rPr b="1" lang="en" sz="1200">
                <a:latin typeface="Lato"/>
                <a:ea typeface="Lato"/>
                <a:cs typeface="Lato"/>
                <a:sym typeface="Lato"/>
              </a:rPr>
              <a:t>Microsoft </a:t>
            </a:r>
            <a:r>
              <a:rPr b="1" lang="en" sz="1200">
                <a:latin typeface="Lato"/>
                <a:ea typeface="Lato"/>
                <a:cs typeface="Lato"/>
                <a:sym typeface="Lato"/>
              </a:rPr>
              <a:t>(Copilot, Teams AI):</a:t>
            </a:r>
            <a:r>
              <a:rPr lang="en" sz="1200">
                <a:latin typeface="Lato"/>
                <a:ea typeface="Lato"/>
                <a:cs typeface="Lato"/>
                <a:sym typeface="Lato"/>
              </a:rPr>
              <a:t> AI generates meeting summaries, task prioritization, and workflow automation prototypes → eliminate manual coding for initial logic tests.</a:t>
            </a:r>
            <a:r>
              <a:rPr lang="en" sz="1200">
                <a:latin typeface="Lato"/>
                <a:ea typeface="Lato"/>
                <a:cs typeface="Lato"/>
                <a:sym typeface="Lato"/>
              </a:rPr>
              <a:t> </a:t>
            </a:r>
            <a:endParaRPr sz="1200">
              <a:latin typeface="Lato"/>
              <a:ea typeface="Lato"/>
              <a:cs typeface="Lato"/>
              <a:sym typeface="Lato"/>
            </a:endParaRPr>
          </a:p>
        </p:txBody>
      </p:sp>
      <p:sp>
        <p:nvSpPr>
          <p:cNvPr id="1348" name="Google Shape;1348;p256"/>
          <p:cNvSpPr txBox="1"/>
          <p:nvPr/>
        </p:nvSpPr>
        <p:spPr>
          <a:xfrm>
            <a:off x="267975" y="3181652"/>
            <a:ext cx="80283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ato"/>
              <a:buChar char="●"/>
            </a:pPr>
            <a:r>
              <a:rPr b="1" lang="en" sz="1200">
                <a:latin typeface="Lato"/>
                <a:ea typeface="Lato"/>
                <a:cs typeface="Lato"/>
                <a:sym typeface="Lato"/>
              </a:rPr>
              <a:t>Meta:</a:t>
            </a:r>
            <a:r>
              <a:rPr lang="en" sz="1200">
                <a:latin typeface="Lato"/>
                <a:ea typeface="Lato"/>
                <a:cs typeface="Lato"/>
                <a:sym typeface="Lato"/>
              </a:rPr>
              <a:t> </a:t>
            </a:r>
            <a:r>
              <a:rPr lang="en" sz="1200">
                <a:latin typeface="Lato"/>
                <a:ea typeface="Lato"/>
                <a:cs typeface="Lato"/>
                <a:sym typeface="Lato"/>
              </a:rPr>
              <a:t>AI prototype for content moderation workflow → test edge cases safely before building full system.</a:t>
            </a:r>
            <a:endParaRPr sz="1200">
              <a:latin typeface="Lato"/>
              <a:ea typeface="Lato"/>
              <a:cs typeface="Lato"/>
              <a:sym typeface="Lato"/>
            </a:endParaRPr>
          </a:p>
        </p:txBody>
      </p:sp>
      <p:sp>
        <p:nvSpPr>
          <p:cNvPr id="1349" name="Google Shape;1349;p256"/>
          <p:cNvSpPr txBox="1"/>
          <p:nvPr>
            <p:ph idx="1" type="subTitle"/>
          </p:nvPr>
        </p:nvSpPr>
        <p:spPr>
          <a:xfrm>
            <a:off x="457200" y="457175"/>
            <a:ext cx="8229600" cy="2154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1400">
                <a:solidFill>
                  <a:srgbClr val="3B82F6"/>
                </a:solidFill>
              </a:rPr>
              <a:t>Real-World Examples</a:t>
            </a:r>
            <a:endParaRPr sz="1400">
              <a:solidFill>
                <a:srgbClr val="3B82F6"/>
              </a:solidFill>
            </a:endParaRPr>
          </a:p>
        </p:txBody>
      </p:sp>
      <p:sp>
        <p:nvSpPr>
          <p:cNvPr id="1350" name="Google Shape;1350;p256"/>
          <p:cNvSpPr txBox="1"/>
          <p:nvPr>
            <p:ph type="title"/>
          </p:nvPr>
        </p:nvSpPr>
        <p:spPr>
          <a:xfrm>
            <a:off x="457200" y="803335"/>
            <a:ext cx="8229600" cy="3939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3200"/>
              <a:t>AI Prototyping By Industry/Domain</a:t>
            </a:r>
            <a:endParaRPr sz="3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54" name="Shape 1354"/>
        <p:cNvGrpSpPr/>
        <p:nvPr/>
      </p:nvGrpSpPr>
      <p:grpSpPr>
        <a:xfrm>
          <a:off x="0" y="0"/>
          <a:ext cx="0" cy="0"/>
          <a:chOff x="0" y="0"/>
          <a:chExt cx="0" cy="0"/>
        </a:xfrm>
      </p:grpSpPr>
      <p:pic>
        <p:nvPicPr>
          <p:cNvPr id="1355" name="Google Shape;1355;p257" title="ThumbnailDoceboRise_03_Long.png"/>
          <p:cNvPicPr preferRelativeResize="0"/>
          <p:nvPr/>
        </p:nvPicPr>
        <p:blipFill rotWithShape="1">
          <a:blip r:embed="rId3">
            <a:alphaModFix amt="71000"/>
          </a:blip>
          <a:srcRect b="0" l="29773" r="24287" t="0"/>
          <a:stretch/>
        </p:blipFill>
        <p:spPr>
          <a:xfrm>
            <a:off x="1" y="0"/>
            <a:ext cx="9144003" cy="5715000"/>
          </a:xfrm>
          <a:prstGeom prst="rect">
            <a:avLst/>
          </a:prstGeom>
          <a:noFill/>
          <a:ln>
            <a:noFill/>
          </a:ln>
        </p:spPr>
      </p:pic>
      <p:sp>
        <p:nvSpPr>
          <p:cNvPr id="1356" name="Google Shape;1356;p257"/>
          <p:cNvSpPr/>
          <p:nvPr/>
        </p:nvSpPr>
        <p:spPr>
          <a:xfrm>
            <a:off x="464375" y="2484225"/>
            <a:ext cx="1923000" cy="2549100"/>
          </a:xfrm>
          <a:prstGeom prst="roundRect">
            <a:avLst>
              <a:gd fmla="val 4792" name="adj"/>
            </a:avLst>
          </a:prstGeom>
          <a:solidFill>
            <a:srgbClr val="DBEAFE">
              <a:alpha val="78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57" name="Google Shape;1357;p257"/>
          <p:cNvSpPr txBox="1"/>
          <p:nvPr>
            <p:ph type="title"/>
          </p:nvPr>
        </p:nvSpPr>
        <p:spPr>
          <a:xfrm>
            <a:off x="457200" y="507990"/>
            <a:ext cx="8229600" cy="3939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3200"/>
              <a:t>AI Prototyping Key Benefits</a:t>
            </a:r>
            <a:endParaRPr sz="3200"/>
          </a:p>
        </p:txBody>
      </p:sp>
      <p:sp>
        <p:nvSpPr>
          <p:cNvPr id="1358" name="Google Shape;1358;p257"/>
          <p:cNvSpPr txBox="1"/>
          <p:nvPr>
            <p:ph idx="8" type="body"/>
          </p:nvPr>
        </p:nvSpPr>
        <p:spPr>
          <a:xfrm>
            <a:off x="595376" y="3819225"/>
            <a:ext cx="1620000" cy="1038900"/>
          </a:xfrm>
          <a:prstGeom prst="rect">
            <a:avLst/>
          </a:prstGeom>
        </p:spPr>
        <p:txBody>
          <a:bodyPr anchorCtr="0" anchor="t" bIns="0" lIns="0" spcFirstLastPara="1" rIns="0" wrap="square" tIns="0">
            <a:spAutoFit/>
          </a:bodyPr>
          <a:lstStyle/>
          <a:p>
            <a:pPr indent="0" lvl="0" marL="0" marR="0" rtl="0" algn="l">
              <a:lnSpc>
                <a:spcPct val="115000"/>
              </a:lnSpc>
              <a:spcBef>
                <a:spcPts val="0"/>
              </a:spcBef>
              <a:spcAft>
                <a:spcPts val="1200"/>
              </a:spcAft>
              <a:buNone/>
            </a:pPr>
            <a:r>
              <a:rPr lang="en" sz="1000">
                <a:solidFill>
                  <a:schemeClr val="accent2"/>
                </a:solidFill>
              </a:rPr>
              <a:t>Stop trading documents. You can build functioning products using natural language, removing the "Engineering bottleneck" for early-stage validation.</a:t>
            </a:r>
            <a:endParaRPr sz="1000">
              <a:solidFill>
                <a:schemeClr val="accent2"/>
              </a:solidFill>
            </a:endParaRPr>
          </a:p>
        </p:txBody>
      </p:sp>
      <p:sp>
        <p:nvSpPr>
          <p:cNvPr id="1359" name="Google Shape;1359;p257"/>
          <p:cNvSpPr txBox="1"/>
          <p:nvPr>
            <p:ph idx="15" type="title"/>
          </p:nvPr>
        </p:nvSpPr>
        <p:spPr>
          <a:xfrm>
            <a:off x="595383" y="3207767"/>
            <a:ext cx="1827300" cy="444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accent2"/>
                </a:solidFill>
              </a:rPr>
              <a:t>Technical</a:t>
            </a:r>
            <a:r>
              <a:rPr lang="en">
                <a:solidFill>
                  <a:schemeClr val="accent2"/>
                </a:solidFill>
              </a:rPr>
              <a:t> Autonomy</a:t>
            </a:r>
            <a:endParaRPr>
              <a:solidFill>
                <a:schemeClr val="accent2"/>
              </a:solidFill>
            </a:endParaRPr>
          </a:p>
        </p:txBody>
      </p:sp>
      <p:cxnSp>
        <p:nvCxnSpPr>
          <p:cNvPr id="1360" name="Google Shape;1360;p257"/>
          <p:cNvCxnSpPr/>
          <p:nvPr/>
        </p:nvCxnSpPr>
        <p:spPr>
          <a:xfrm>
            <a:off x="464387" y="5262047"/>
            <a:ext cx="1804500" cy="0"/>
          </a:xfrm>
          <a:prstGeom prst="straightConnector1">
            <a:avLst/>
          </a:prstGeom>
          <a:noFill/>
          <a:ln cap="flat" cmpd="sng" w="19050">
            <a:solidFill>
              <a:schemeClr val="accent1"/>
            </a:solidFill>
            <a:prstDash val="solid"/>
            <a:round/>
            <a:headEnd len="med" w="med" type="none"/>
            <a:tailEnd len="med" w="med" type="none"/>
          </a:ln>
        </p:spPr>
      </p:cxnSp>
      <p:cxnSp>
        <p:nvCxnSpPr>
          <p:cNvPr id="1361" name="Google Shape;1361;p257"/>
          <p:cNvCxnSpPr/>
          <p:nvPr/>
        </p:nvCxnSpPr>
        <p:spPr>
          <a:xfrm>
            <a:off x="2594900" y="5262047"/>
            <a:ext cx="1804500" cy="0"/>
          </a:xfrm>
          <a:prstGeom prst="straightConnector1">
            <a:avLst/>
          </a:prstGeom>
          <a:noFill/>
          <a:ln cap="flat" cmpd="sng" w="19050">
            <a:solidFill>
              <a:schemeClr val="accent1"/>
            </a:solidFill>
            <a:prstDash val="solid"/>
            <a:round/>
            <a:headEnd len="med" w="med" type="none"/>
            <a:tailEnd len="med" w="med" type="none"/>
          </a:ln>
        </p:spPr>
      </p:cxnSp>
      <p:cxnSp>
        <p:nvCxnSpPr>
          <p:cNvPr id="1362" name="Google Shape;1362;p257"/>
          <p:cNvCxnSpPr/>
          <p:nvPr/>
        </p:nvCxnSpPr>
        <p:spPr>
          <a:xfrm>
            <a:off x="4734539" y="5262047"/>
            <a:ext cx="1802700" cy="0"/>
          </a:xfrm>
          <a:prstGeom prst="straightConnector1">
            <a:avLst/>
          </a:prstGeom>
          <a:noFill/>
          <a:ln cap="flat" cmpd="sng" w="19050">
            <a:solidFill>
              <a:schemeClr val="accent1"/>
            </a:solidFill>
            <a:prstDash val="solid"/>
            <a:round/>
            <a:headEnd len="med" w="med" type="none"/>
            <a:tailEnd len="med" w="med" type="none"/>
          </a:ln>
        </p:spPr>
      </p:cxnSp>
      <p:cxnSp>
        <p:nvCxnSpPr>
          <p:cNvPr id="1363" name="Google Shape;1363;p257"/>
          <p:cNvCxnSpPr/>
          <p:nvPr/>
        </p:nvCxnSpPr>
        <p:spPr>
          <a:xfrm>
            <a:off x="6868644" y="5262047"/>
            <a:ext cx="1802700" cy="0"/>
          </a:xfrm>
          <a:prstGeom prst="straightConnector1">
            <a:avLst/>
          </a:prstGeom>
          <a:noFill/>
          <a:ln cap="flat" cmpd="sng" w="19050">
            <a:solidFill>
              <a:schemeClr val="accent1"/>
            </a:solidFill>
            <a:prstDash val="solid"/>
            <a:round/>
            <a:headEnd len="med" w="med" type="none"/>
            <a:tailEnd len="med" w="med" type="none"/>
          </a:ln>
        </p:spPr>
      </p:cxnSp>
      <p:sp>
        <p:nvSpPr>
          <p:cNvPr id="1364" name="Google Shape;1364;p257"/>
          <p:cNvSpPr/>
          <p:nvPr/>
        </p:nvSpPr>
        <p:spPr>
          <a:xfrm>
            <a:off x="599321" y="2611350"/>
            <a:ext cx="513600" cy="513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65" name="Google Shape;1365;p257"/>
          <p:cNvSpPr/>
          <p:nvPr/>
        </p:nvSpPr>
        <p:spPr>
          <a:xfrm>
            <a:off x="2532950" y="2484225"/>
            <a:ext cx="1923000" cy="2549100"/>
          </a:xfrm>
          <a:prstGeom prst="roundRect">
            <a:avLst>
              <a:gd fmla="val 4792" name="adj"/>
            </a:avLst>
          </a:prstGeom>
          <a:solidFill>
            <a:srgbClr val="DBEAFE">
              <a:alpha val="78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66" name="Google Shape;1366;p257"/>
          <p:cNvSpPr txBox="1"/>
          <p:nvPr>
            <p:ph idx="8" type="body"/>
          </p:nvPr>
        </p:nvSpPr>
        <p:spPr>
          <a:xfrm>
            <a:off x="2663951" y="3819225"/>
            <a:ext cx="1620000" cy="8619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sz="1000">
                <a:solidFill>
                  <a:schemeClr val="accent2"/>
                </a:solidFill>
              </a:rPr>
              <a:t>Move from "design critique" to "user behavior." Test and refine concepts in real-time with live software, not static mocks.</a:t>
            </a:r>
            <a:endParaRPr sz="1000">
              <a:solidFill>
                <a:schemeClr val="accent2"/>
              </a:solidFill>
            </a:endParaRPr>
          </a:p>
        </p:txBody>
      </p:sp>
      <p:sp>
        <p:nvSpPr>
          <p:cNvPr id="1367" name="Google Shape;1367;p257"/>
          <p:cNvSpPr txBox="1"/>
          <p:nvPr>
            <p:ph idx="15" type="title"/>
          </p:nvPr>
        </p:nvSpPr>
        <p:spPr>
          <a:xfrm>
            <a:off x="2663958" y="3207767"/>
            <a:ext cx="1827300" cy="444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accent2"/>
                </a:solidFill>
              </a:rPr>
              <a:t>Instant Validation Loops</a:t>
            </a:r>
            <a:endParaRPr>
              <a:solidFill>
                <a:schemeClr val="accent2"/>
              </a:solidFill>
            </a:endParaRPr>
          </a:p>
        </p:txBody>
      </p:sp>
      <p:sp>
        <p:nvSpPr>
          <p:cNvPr id="1368" name="Google Shape;1368;p257"/>
          <p:cNvSpPr/>
          <p:nvPr/>
        </p:nvSpPr>
        <p:spPr>
          <a:xfrm>
            <a:off x="2667896" y="2611350"/>
            <a:ext cx="513600" cy="513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69" name="Google Shape;1369;p257"/>
          <p:cNvSpPr/>
          <p:nvPr/>
        </p:nvSpPr>
        <p:spPr>
          <a:xfrm>
            <a:off x="4636825" y="2484225"/>
            <a:ext cx="1923000" cy="2549100"/>
          </a:xfrm>
          <a:prstGeom prst="roundRect">
            <a:avLst>
              <a:gd fmla="val 4792" name="adj"/>
            </a:avLst>
          </a:prstGeom>
          <a:solidFill>
            <a:srgbClr val="DBEAFE">
              <a:alpha val="78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70" name="Google Shape;1370;p257"/>
          <p:cNvSpPr txBox="1"/>
          <p:nvPr>
            <p:ph idx="8" type="body"/>
          </p:nvPr>
        </p:nvSpPr>
        <p:spPr>
          <a:xfrm>
            <a:off x="4767826" y="3819225"/>
            <a:ext cx="1620000" cy="10389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sz="1000">
                <a:solidFill>
                  <a:schemeClr val="accent2"/>
                </a:solidFill>
              </a:rPr>
              <a:t>Replace static requirements with interactive prototypes. You show engineering exactly how the logic works, drastically reducing ambiguity and rework.</a:t>
            </a:r>
            <a:endParaRPr sz="1000">
              <a:solidFill>
                <a:schemeClr val="accent2"/>
              </a:solidFill>
            </a:endParaRPr>
          </a:p>
        </p:txBody>
      </p:sp>
      <p:sp>
        <p:nvSpPr>
          <p:cNvPr id="1371" name="Google Shape;1371;p257"/>
          <p:cNvSpPr txBox="1"/>
          <p:nvPr>
            <p:ph idx="15" type="title"/>
          </p:nvPr>
        </p:nvSpPr>
        <p:spPr>
          <a:xfrm>
            <a:off x="4767833" y="3207767"/>
            <a:ext cx="1827300" cy="444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accent2"/>
                </a:solidFill>
              </a:rPr>
              <a:t>Functional “Living” Specs</a:t>
            </a:r>
            <a:endParaRPr>
              <a:solidFill>
                <a:schemeClr val="accent2"/>
              </a:solidFill>
            </a:endParaRPr>
          </a:p>
        </p:txBody>
      </p:sp>
      <p:sp>
        <p:nvSpPr>
          <p:cNvPr id="1372" name="Google Shape;1372;p257"/>
          <p:cNvSpPr/>
          <p:nvPr/>
        </p:nvSpPr>
        <p:spPr>
          <a:xfrm>
            <a:off x="4771771" y="2611350"/>
            <a:ext cx="513600" cy="513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73" name="Google Shape;1373;p257"/>
          <p:cNvSpPr/>
          <p:nvPr/>
        </p:nvSpPr>
        <p:spPr>
          <a:xfrm>
            <a:off x="6740700" y="2484225"/>
            <a:ext cx="1923000" cy="2549100"/>
          </a:xfrm>
          <a:prstGeom prst="roundRect">
            <a:avLst>
              <a:gd fmla="val 4792" name="adj"/>
            </a:avLst>
          </a:prstGeom>
          <a:solidFill>
            <a:srgbClr val="DBEAFE">
              <a:alpha val="78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74" name="Google Shape;1374;p257"/>
          <p:cNvSpPr txBox="1"/>
          <p:nvPr>
            <p:ph idx="8" type="body"/>
          </p:nvPr>
        </p:nvSpPr>
        <p:spPr>
          <a:xfrm>
            <a:off x="6871701" y="3819225"/>
            <a:ext cx="1620000" cy="8619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sz="1000">
                <a:solidFill>
                  <a:schemeClr val="accent2"/>
                </a:solidFill>
              </a:rPr>
              <a:t>Shrink the idea-to-validation cycle from weeks to hours. You can fail faster and cheaper before committing expensive production code.</a:t>
            </a:r>
            <a:endParaRPr sz="1000">
              <a:solidFill>
                <a:schemeClr val="accent2"/>
              </a:solidFill>
            </a:endParaRPr>
          </a:p>
        </p:txBody>
      </p:sp>
      <p:sp>
        <p:nvSpPr>
          <p:cNvPr id="1375" name="Google Shape;1375;p257"/>
          <p:cNvSpPr txBox="1"/>
          <p:nvPr>
            <p:ph idx="15" type="title"/>
          </p:nvPr>
        </p:nvSpPr>
        <p:spPr>
          <a:xfrm>
            <a:off x="6871708" y="3207767"/>
            <a:ext cx="1827300" cy="444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accent2"/>
                </a:solidFill>
              </a:rPr>
              <a:t>Compressed Product Lifecycle</a:t>
            </a:r>
            <a:endParaRPr>
              <a:solidFill>
                <a:schemeClr val="accent2"/>
              </a:solidFill>
            </a:endParaRPr>
          </a:p>
        </p:txBody>
      </p:sp>
      <p:sp>
        <p:nvSpPr>
          <p:cNvPr id="1376" name="Google Shape;1376;p257"/>
          <p:cNvSpPr/>
          <p:nvPr/>
        </p:nvSpPr>
        <p:spPr>
          <a:xfrm>
            <a:off x="6875646" y="2611350"/>
            <a:ext cx="513600" cy="513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377" name="Google Shape;1377;p257" title="arabic.png"/>
          <p:cNvPicPr preferRelativeResize="0"/>
          <p:nvPr/>
        </p:nvPicPr>
        <p:blipFill>
          <a:blip r:embed="rId4">
            <a:alphaModFix/>
          </a:blip>
          <a:stretch>
            <a:fillRect/>
          </a:stretch>
        </p:blipFill>
        <p:spPr>
          <a:xfrm>
            <a:off x="659175" y="2671200"/>
            <a:ext cx="393900" cy="393900"/>
          </a:xfrm>
          <a:prstGeom prst="rect">
            <a:avLst/>
          </a:prstGeom>
          <a:noFill/>
          <a:ln>
            <a:noFill/>
          </a:ln>
        </p:spPr>
      </p:pic>
      <p:pic>
        <p:nvPicPr>
          <p:cNvPr id="1378" name="Google Shape;1378;p257" title="feedback.png"/>
          <p:cNvPicPr preferRelativeResize="0"/>
          <p:nvPr/>
        </p:nvPicPr>
        <p:blipFill rotWithShape="1">
          <a:blip r:embed="rId5">
            <a:alphaModFix/>
          </a:blip>
          <a:srcRect b="0" l="0" r="0" t="0"/>
          <a:stretch/>
        </p:blipFill>
        <p:spPr>
          <a:xfrm>
            <a:off x="2734698" y="2671200"/>
            <a:ext cx="393900" cy="393900"/>
          </a:xfrm>
          <a:prstGeom prst="rect">
            <a:avLst/>
          </a:prstGeom>
          <a:noFill/>
          <a:ln>
            <a:noFill/>
          </a:ln>
        </p:spPr>
      </p:pic>
      <p:pic>
        <p:nvPicPr>
          <p:cNvPr id="1379" name="Google Shape;1379;p257" title="artificial-intelligence.png"/>
          <p:cNvPicPr preferRelativeResize="0"/>
          <p:nvPr/>
        </p:nvPicPr>
        <p:blipFill rotWithShape="1">
          <a:blip r:embed="rId6">
            <a:alphaModFix/>
          </a:blip>
          <a:srcRect b="0" l="0" r="0" t="0"/>
          <a:stretch/>
        </p:blipFill>
        <p:spPr>
          <a:xfrm>
            <a:off x="4831625" y="2671200"/>
            <a:ext cx="393900" cy="393900"/>
          </a:xfrm>
          <a:prstGeom prst="rect">
            <a:avLst/>
          </a:prstGeom>
          <a:noFill/>
          <a:ln>
            <a:noFill/>
          </a:ln>
        </p:spPr>
      </p:pic>
      <p:pic>
        <p:nvPicPr>
          <p:cNvPr id="1380" name="Google Shape;1380;p257" title="mission.png"/>
          <p:cNvPicPr preferRelativeResize="0"/>
          <p:nvPr/>
        </p:nvPicPr>
        <p:blipFill rotWithShape="1">
          <a:blip r:embed="rId7">
            <a:alphaModFix/>
          </a:blip>
          <a:srcRect b="0" l="0" r="0" t="0"/>
          <a:stretch/>
        </p:blipFill>
        <p:spPr>
          <a:xfrm>
            <a:off x="6935500" y="2671200"/>
            <a:ext cx="393900" cy="393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61" name="Shape 1061"/>
        <p:cNvGrpSpPr/>
        <p:nvPr/>
      </p:nvGrpSpPr>
      <p:grpSpPr>
        <a:xfrm>
          <a:off x="0" y="0"/>
          <a:ext cx="0" cy="0"/>
          <a:chOff x="0" y="0"/>
          <a:chExt cx="0" cy="0"/>
        </a:xfrm>
      </p:grpSpPr>
      <p:cxnSp>
        <p:nvCxnSpPr>
          <p:cNvPr id="1062" name="Google Shape;1062;p240"/>
          <p:cNvCxnSpPr>
            <a:stCxn id="1063" idx="2"/>
          </p:cNvCxnSpPr>
          <p:nvPr/>
        </p:nvCxnSpPr>
        <p:spPr>
          <a:xfrm>
            <a:off x="4572000" y="1667050"/>
            <a:ext cx="9000" cy="2612100"/>
          </a:xfrm>
          <a:prstGeom prst="straightConnector1">
            <a:avLst/>
          </a:prstGeom>
          <a:noFill/>
          <a:ln cap="flat" cmpd="sng" w="28575">
            <a:solidFill>
              <a:schemeClr val="accent1"/>
            </a:solidFill>
            <a:prstDash val="dot"/>
            <a:round/>
            <a:headEnd len="med" w="med" type="none"/>
            <a:tailEnd len="med" w="med" type="none"/>
          </a:ln>
        </p:spPr>
      </p:cxnSp>
      <p:sp>
        <p:nvSpPr>
          <p:cNvPr id="1064" name="Google Shape;1064;p240"/>
          <p:cNvSpPr/>
          <p:nvPr/>
        </p:nvSpPr>
        <p:spPr>
          <a:xfrm>
            <a:off x="3375" y="3706575"/>
            <a:ext cx="9144000" cy="2008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65" name="Google Shape;1065;p240"/>
          <p:cNvSpPr/>
          <p:nvPr/>
        </p:nvSpPr>
        <p:spPr>
          <a:xfrm>
            <a:off x="476250" y="3859200"/>
            <a:ext cx="1472100" cy="303000"/>
          </a:xfrm>
          <a:prstGeom prst="roundRect">
            <a:avLst>
              <a:gd fmla="val 50000" name="adj"/>
            </a:avLst>
          </a:prstGeom>
          <a:solidFill>
            <a:srgbClr val="F1F5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63" name="Google Shape;1063;p240"/>
          <p:cNvSpPr/>
          <p:nvPr/>
        </p:nvSpPr>
        <p:spPr>
          <a:xfrm>
            <a:off x="0" y="-11150"/>
            <a:ext cx="9144000" cy="1678200"/>
          </a:xfrm>
          <a:prstGeom prst="rect">
            <a:avLst/>
          </a:prstGeom>
          <a:solidFill>
            <a:srgbClr val="1A2B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66" name="Google Shape;1066;p240"/>
          <p:cNvSpPr/>
          <p:nvPr/>
        </p:nvSpPr>
        <p:spPr>
          <a:xfrm>
            <a:off x="457250" y="1040275"/>
            <a:ext cx="5994300" cy="3939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67" name="Google Shape;1067;p240"/>
          <p:cNvSpPr txBox="1"/>
          <p:nvPr>
            <p:ph idx="4294967295" type="body"/>
          </p:nvPr>
        </p:nvSpPr>
        <p:spPr>
          <a:xfrm>
            <a:off x="683503" y="1981238"/>
            <a:ext cx="3404400" cy="1240500"/>
          </a:xfrm>
          <a:prstGeom prst="rect">
            <a:avLst/>
          </a:prstGeom>
          <a:noFill/>
          <a:ln>
            <a:noFill/>
          </a:ln>
        </p:spPr>
        <p:txBody>
          <a:bodyPr anchorCtr="0" anchor="ctr" bIns="0" lIns="0" spcFirstLastPara="1" rIns="0" wrap="square" tIns="0">
            <a:spAutoFit/>
          </a:bodyPr>
          <a:lstStyle/>
          <a:p>
            <a:pPr indent="0" lvl="0" marL="0" marR="0" rtl="0" algn="ctr">
              <a:lnSpc>
                <a:spcPct val="115000"/>
              </a:lnSpc>
              <a:spcBef>
                <a:spcPts val="0"/>
              </a:spcBef>
              <a:spcAft>
                <a:spcPts val="0"/>
              </a:spcAft>
              <a:buSzPts val="1000"/>
              <a:buNone/>
            </a:pPr>
            <a:r>
              <a:rPr lang="en" sz="1000">
                <a:solidFill>
                  <a:schemeClr val="accent1"/>
                </a:solidFill>
                <a:latin typeface="Poppins Medium"/>
                <a:ea typeface="Poppins Medium"/>
                <a:cs typeface="Poppins Medium"/>
                <a:sym typeface="Poppins Medium"/>
              </a:rPr>
              <a:t>What it Means for a PM </a:t>
            </a:r>
            <a:br>
              <a:rPr lang="en" sz="1000">
                <a:solidFill>
                  <a:schemeClr val="accent1"/>
                </a:solidFill>
                <a:latin typeface="Poppins Medium"/>
                <a:ea typeface="Poppins Medium"/>
                <a:cs typeface="Poppins Medium"/>
                <a:sym typeface="Poppins Medium"/>
              </a:rPr>
            </a:br>
            <a:br>
              <a:rPr lang="en" sz="900"/>
            </a:br>
            <a:r>
              <a:rPr lang="en" sz="900">
                <a:solidFill>
                  <a:srgbClr val="000000"/>
                </a:solidFill>
              </a:rPr>
              <a:t>AI prototyping fundamentally changes what it means to be a</a:t>
            </a:r>
            <a:br>
              <a:rPr lang="en" sz="900">
                <a:solidFill>
                  <a:srgbClr val="000000"/>
                </a:solidFill>
              </a:rPr>
            </a:br>
            <a:r>
              <a:rPr lang="en" sz="900">
                <a:solidFill>
                  <a:srgbClr val="000000"/>
                </a:solidFill>
              </a:rPr>
              <a:t>Product Manager.</a:t>
            </a:r>
            <a:endParaRPr sz="900">
              <a:solidFill>
                <a:srgbClr val="000000"/>
              </a:solidFill>
            </a:endParaRPr>
          </a:p>
          <a:p>
            <a:pPr indent="0" lvl="0" marL="0" marR="0" rtl="0" algn="ctr">
              <a:lnSpc>
                <a:spcPct val="115000"/>
              </a:lnSpc>
              <a:spcBef>
                <a:spcPts val="1000"/>
              </a:spcBef>
              <a:spcAft>
                <a:spcPts val="1000"/>
              </a:spcAft>
              <a:buSzPts val="1000"/>
              <a:buNone/>
            </a:pPr>
            <a:r>
              <a:rPr lang="en" sz="900">
                <a:solidFill>
                  <a:srgbClr val="000000"/>
                </a:solidFill>
              </a:rPr>
              <a:t>For the first time, PMs can move </a:t>
            </a:r>
            <a:r>
              <a:rPr b="1" lang="en" sz="900">
                <a:solidFill>
                  <a:srgbClr val="000000"/>
                </a:solidFill>
              </a:rPr>
              <a:t>directly from intent to execution</a:t>
            </a:r>
            <a:r>
              <a:rPr lang="en" sz="900">
                <a:solidFill>
                  <a:srgbClr val="000000"/>
                </a:solidFill>
              </a:rPr>
              <a:t>—from an idea in their head to a working, testable prototype in minutes, not weeks.</a:t>
            </a:r>
            <a:endParaRPr sz="900"/>
          </a:p>
        </p:txBody>
      </p:sp>
      <p:sp>
        <p:nvSpPr>
          <p:cNvPr id="1068" name="Google Shape;1068;p240"/>
          <p:cNvSpPr txBox="1"/>
          <p:nvPr>
            <p:ph idx="4294967295" type="body"/>
          </p:nvPr>
        </p:nvSpPr>
        <p:spPr>
          <a:xfrm>
            <a:off x="5066924" y="1974169"/>
            <a:ext cx="3600600" cy="1266000"/>
          </a:xfrm>
          <a:prstGeom prst="rect">
            <a:avLst/>
          </a:prstGeom>
          <a:noFill/>
          <a:ln>
            <a:noFill/>
          </a:ln>
        </p:spPr>
        <p:txBody>
          <a:bodyPr anchorCtr="0" anchor="ctr" bIns="0" lIns="0" spcFirstLastPara="1" rIns="0" wrap="square" tIns="0">
            <a:spAutoFit/>
          </a:bodyPr>
          <a:lstStyle/>
          <a:p>
            <a:pPr indent="0" lvl="0" marL="0" marR="0" rtl="0" algn="ctr">
              <a:lnSpc>
                <a:spcPct val="115000"/>
              </a:lnSpc>
              <a:spcBef>
                <a:spcPts val="0"/>
              </a:spcBef>
              <a:spcAft>
                <a:spcPts val="0"/>
              </a:spcAft>
              <a:buSzPts val="1000"/>
              <a:buNone/>
            </a:pPr>
            <a:r>
              <a:rPr lang="en" sz="1000">
                <a:solidFill>
                  <a:schemeClr val="accent1"/>
                </a:solidFill>
                <a:latin typeface="Poppins Medium"/>
                <a:ea typeface="Poppins Medium"/>
                <a:cs typeface="Poppins Medium"/>
                <a:sym typeface="Poppins Medium"/>
              </a:rPr>
              <a:t>True Value-Add</a:t>
            </a:r>
            <a:br>
              <a:rPr lang="en" sz="900"/>
            </a:br>
            <a:r>
              <a:rPr lang="en" sz="900">
                <a:solidFill>
                  <a:srgbClr val="000000"/>
                </a:solidFill>
              </a:rPr>
              <a:t>AI prototyping is not about replacing engineering. It’s about </a:t>
            </a:r>
            <a:r>
              <a:rPr lang="en" sz="900">
                <a:solidFill>
                  <a:schemeClr val="dk1"/>
                </a:solidFill>
              </a:rPr>
              <a:t>amplifying PM leverage:</a:t>
            </a:r>
            <a:endParaRPr sz="900">
              <a:solidFill>
                <a:schemeClr val="dk1"/>
              </a:solidFill>
            </a:endParaRPr>
          </a:p>
          <a:p>
            <a:pPr indent="-285750" lvl="0" marL="457200" rtl="0" algn="l">
              <a:lnSpc>
                <a:spcPct val="115000"/>
              </a:lnSpc>
              <a:spcBef>
                <a:spcPts val="1200"/>
              </a:spcBef>
              <a:spcAft>
                <a:spcPts val="0"/>
              </a:spcAft>
              <a:buClr>
                <a:srgbClr val="000000"/>
              </a:buClr>
              <a:buSzPts val="900"/>
              <a:buFont typeface="Lato"/>
              <a:buChar char="●"/>
            </a:pPr>
            <a:r>
              <a:rPr lang="en" sz="900">
                <a:solidFill>
                  <a:srgbClr val="000000"/>
                </a:solidFill>
              </a:rPr>
              <a:t>Faster zero-to-one validation</a:t>
            </a:r>
            <a:endParaRPr sz="900">
              <a:solidFill>
                <a:srgbClr val="000000"/>
              </a:solidFill>
            </a:endParaRPr>
          </a:p>
          <a:p>
            <a:pPr indent="-285750" lvl="0" marL="457200" rtl="0" algn="l">
              <a:lnSpc>
                <a:spcPct val="115000"/>
              </a:lnSpc>
              <a:spcBef>
                <a:spcPts val="0"/>
              </a:spcBef>
              <a:spcAft>
                <a:spcPts val="0"/>
              </a:spcAft>
              <a:buClr>
                <a:srgbClr val="000000"/>
              </a:buClr>
              <a:buSzPts val="900"/>
              <a:buFont typeface="Lato"/>
              <a:buChar char="●"/>
            </a:pPr>
            <a:r>
              <a:rPr lang="en" sz="900">
                <a:solidFill>
                  <a:srgbClr val="000000"/>
                </a:solidFill>
              </a:rPr>
              <a:t>Clearer alignment across design, engineering, and leadership</a:t>
            </a:r>
            <a:endParaRPr sz="900">
              <a:solidFill>
                <a:srgbClr val="000000"/>
              </a:solidFill>
            </a:endParaRPr>
          </a:p>
          <a:p>
            <a:pPr indent="-285750" lvl="0" marL="457200" rtl="0" algn="l">
              <a:lnSpc>
                <a:spcPct val="115000"/>
              </a:lnSpc>
              <a:spcBef>
                <a:spcPts val="0"/>
              </a:spcBef>
              <a:spcAft>
                <a:spcPts val="0"/>
              </a:spcAft>
              <a:buClr>
                <a:srgbClr val="000000"/>
              </a:buClr>
              <a:buSzPts val="900"/>
              <a:buFont typeface="Lato"/>
              <a:buChar char="●"/>
            </a:pPr>
            <a:r>
              <a:rPr lang="en" sz="900">
                <a:solidFill>
                  <a:srgbClr val="000000"/>
                </a:solidFill>
              </a:rPr>
              <a:t>Earlier discovery of risks, edge cases, and UX gaps</a:t>
            </a:r>
            <a:endParaRPr sz="900">
              <a:solidFill>
                <a:srgbClr val="000000"/>
              </a:solidFill>
            </a:endParaRPr>
          </a:p>
          <a:p>
            <a:pPr indent="-285750" lvl="0" marL="457200" rtl="0" algn="l">
              <a:spcBef>
                <a:spcPts val="0"/>
              </a:spcBef>
              <a:spcAft>
                <a:spcPts val="0"/>
              </a:spcAft>
              <a:buClr>
                <a:srgbClr val="000000"/>
              </a:buClr>
              <a:buSzPts val="900"/>
              <a:buFont typeface="Lato"/>
              <a:buChar char="●"/>
            </a:pPr>
            <a:r>
              <a:rPr lang="en" sz="900">
                <a:solidFill>
                  <a:srgbClr val="000000"/>
                </a:solidFill>
              </a:rPr>
              <a:t>Data-backed decisions instead of opinion-based debates.</a:t>
            </a:r>
            <a:endParaRPr sz="900"/>
          </a:p>
        </p:txBody>
      </p:sp>
      <p:sp>
        <p:nvSpPr>
          <p:cNvPr id="1069" name="Google Shape;1069;p240"/>
          <p:cNvSpPr/>
          <p:nvPr/>
        </p:nvSpPr>
        <p:spPr>
          <a:xfrm>
            <a:off x="4359750" y="2569650"/>
            <a:ext cx="424500" cy="423900"/>
          </a:xfrm>
          <a:prstGeom prst="ellipse">
            <a:avLst/>
          </a:prstGeom>
          <a:solidFill>
            <a:schemeClr val="dk1"/>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rPr b="1" lang="en" sz="1700">
                <a:solidFill>
                  <a:srgbClr val="FCFCFC"/>
                </a:solidFill>
                <a:latin typeface="Poppins SemiBold"/>
                <a:ea typeface="Poppins SemiBold"/>
                <a:cs typeface="Poppins SemiBold"/>
                <a:sym typeface="Poppins SemiBold"/>
              </a:rPr>
              <a:t> </a:t>
            </a:r>
            <a:endParaRPr b="1" i="0" sz="1700" u="none" cap="none" strike="noStrike">
              <a:solidFill>
                <a:srgbClr val="FCFCFC"/>
              </a:solidFill>
              <a:latin typeface="Poppins SemiBold"/>
              <a:ea typeface="Poppins SemiBold"/>
              <a:cs typeface="Poppins SemiBold"/>
              <a:sym typeface="Poppins SemiBold"/>
            </a:endParaRPr>
          </a:p>
        </p:txBody>
      </p:sp>
      <p:sp>
        <p:nvSpPr>
          <p:cNvPr id="1070" name="Google Shape;1070;p240"/>
          <p:cNvSpPr txBox="1"/>
          <p:nvPr>
            <p:ph type="title"/>
          </p:nvPr>
        </p:nvSpPr>
        <p:spPr>
          <a:xfrm>
            <a:off x="457150" y="457200"/>
            <a:ext cx="8229600" cy="4188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3400">
                <a:solidFill>
                  <a:schemeClr val="lt1"/>
                </a:solidFill>
              </a:rPr>
              <a:t>AI Prototyping: What It Mean To PMs</a:t>
            </a:r>
            <a:endParaRPr sz="3400">
              <a:solidFill>
                <a:schemeClr val="lt1"/>
              </a:solidFill>
            </a:endParaRPr>
          </a:p>
        </p:txBody>
      </p:sp>
      <p:sp>
        <p:nvSpPr>
          <p:cNvPr id="1071" name="Google Shape;1071;p240"/>
          <p:cNvSpPr/>
          <p:nvPr/>
        </p:nvSpPr>
        <p:spPr>
          <a:xfrm>
            <a:off x="457250" y="1028975"/>
            <a:ext cx="424500" cy="408300"/>
          </a:xfrm>
          <a:prstGeom prst="ellipse">
            <a:avLst/>
          </a:prstGeom>
          <a:solidFill>
            <a:schemeClr val="accent3"/>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1" i="0" sz="900" u="none" cap="none" strike="noStrike">
              <a:solidFill>
                <a:srgbClr val="FCFCFC"/>
              </a:solidFill>
              <a:latin typeface="Poppins SemiBold"/>
              <a:ea typeface="Poppins SemiBold"/>
              <a:cs typeface="Poppins SemiBold"/>
              <a:sym typeface="Poppins SemiBold"/>
            </a:endParaRPr>
          </a:p>
        </p:txBody>
      </p:sp>
      <p:sp>
        <p:nvSpPr>
          <p:cNvPr id="1072" name="Google Shape;1072;p240"/>
          <p:cNvSpPr txBox="1"/>
          <p:nvPr/>
        </p:nvSpPr>
        <p:spPr>
          <a:xfrm>
            <a:off x="942475" y="1048475"/>
            <a:ext cx="567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2"/>
                </a:solidFill>
                <a:latin typeface="Lato"/>
                <a:ea typeface="Lato"/>
                <a:cs typeface="Lato"/>
                <a:sym typeface="Lato"/>
              </a:rPr>
              <a:t>New PM edge: think clearly, prototype instantly, and decide with confidence.</a:t>
            </a:r>
            <a:endParaRPr b="1" sz="1200">
              <a:solidFill>
                <a:schemeClr val="accent2"/>
              </a:solidFill>
              <a:latin typeface="Lato"/>
              <a:ea typeface="Lato"/>
              <a:cs typeface="Lato"/>
              <a:sym typeface="Lato"/>
            </a:endParaRPr>
          </a:p>
        </p:txBody>
      </p:sp>
      <p:pic>
        <p:nvPicPr>
          <p:cNvPr id="1073" name="Google Shape;1073;p240"/>
          <p:cNvPicPr preferRelativeResize="0"/>
          <p:nvPr/>
        </p:nvPicPr>
        <p:blipFill rotWithShape="1">
          <a:blip r:embed="rId3">
            <a:alphaModFix/>
          </a:blip>
          <a:srcRect b="0" l="0" r="0" t="0"/>
          <a:stretch/>
        </p:blipFill>
        <p:spPr>
          <a:xfrm>
            <a:off x="555614" y="1118820"/>
            <a:ext cx="227784" cy="228600"/>
          </a:xfrm>
          <a:prstGeom prst="rect">
            <a:avLst/>
          </a:prstGeom>
          <a:noFill/>
          <a:ln>
            <a:noFill/>
          </a:ln>
        </p:spPr>
      </p:pic>
      <p:sp>
        <p:nvSpPr>
          <p:cNvPr id="1074" name="Google Shape;1074;p240"/>
          <p:cNvSpPr txBox="1"/>
          <p:nvPr/>
        </p:nvSpPr>
        <p:spPr>
          <a:xfrm>
            <a:off x="4369150" y="2563975"/>
            <a:ext cx="513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CFCFC"/>
                </a:solidFill>
                <a:latin typeface="Poppins SemiBold"/>
                <a:ea typeface="Poppins SemiBold"/>
                <a:cs typeface="Poppins SemiBold"/>
                <a:sym typeface="Poppins SemiBold"/>
              </a:rPr>
              <a:t>→</a:t>
            </a:r>
            <a:endParaRPr/>
          </a:p>
        </p:txBody>
      </p:sp>
      <p:sp>
        <p:nvSpPr>
          <p:cNvPr id="1075" name="Google Shape;1075;p240"/>
          <p:cNvSpPr txBox="1"/>
          <p:nvPr/>
        </p:nvSpPr>
        <p:spPr>
          <a:xfrm>
            <a:off x="477017" y="3828132"/>
            <a:ext cx="8323800" cy="211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lang="en" sz="1100">
                <a:latin typeface="Poppins SemiBold"/>
                <a:ea typeface="Poppins SemiBold"/>
                <a:cs typeface="Poppins SemiBold"/>
                <a:sym typeface="Poppins SemiBold"/>
              </a:rPr>
              <a:t>Real-World Usage</a:t>
            </a:r>
            <a:endParaRPr sz="1100">
              <a:latin typeface="Poppins SemiBold"/>
              <a:ea typeface="Poppins SemiBold"/>
              <a:cs typeface="Poppins SemiBold"/>
              <a:sym typeface="Poppins SemiBold"/>
            </a:endParaRPr>
          </a:p>
          <a:p>
            <a:pPr indent="-285750" lvl="0" marL="457200" rtl="0" algn="l">
              <a:lnSpc>
                <a:spcPct val="100000"/>
              </a:lnSpc>
              <a:spcBef>
                <a:spcPts val="1200"/>
              </a:spcBef>
              <a:spcAft>
                <a:spcPts val="0"/>
              </a:spcAft>
              <a:buClr>
                <a:schemeClr val="dk1"/>
              </a:buClr>
              <a:buSzPts val="900"/>
              <a:buChar char="●"/>
            </a:pPr>
            <a:r>
              <a:rPr b="1" lang="en" sz="900">
                <a:solidFill>
                  <a:schemeClr val="dk1"/>
                </a:solidFill>
                <a:latin typeface="Lato"/>
                <a:ea typeface="Lato"/>
                <a:cs typeface="Lato"/>
                <a:sym typeface="Lato"/>
              </a:rPr>
              <a:t>Consumer Products: </a:t>
            </a:r>
            <a:r>
              <a:rPr lang="en" sz="900">
                <a:solidFill>
                  <a:schemeClr val="dk1"/>
                </a:solidFill>
                <a:latin typeface="Lato"/>
                <a:ea typeface="Lato"/>
                <a:cs typeface="Lato"/>
                <a:sym typeface="Lato"/>
              </a:rPr>
              <a:t>PMs prototype personalized onboarding, recommendations, and nudges using AI to test engagement and drop-off </a:t>
            </a:r>
            <a:r>
              <a:rPr i="1" lang="en" sz="900">
                <a:solidFill>
                  <a:schemeClr val="dk1"/>
                </a:solidFill>
                <a:latin typeface="Lato"/>
                <a:ea typeface="Lato"/>
                <a:cs typeface="Lato"/>
                <a:sym typeface="Lato"/>
              </a:rPr>
              <a:t>before</a:t>
            </a:r>
            <a:r>
              <a:rPr lang="en" sz="900">
                <a:solidFill>
                  <a:schemeClr val="dk1"/>
                </a:solidFill>
                <a:latin typeface="Lato"/>
                <a:ea typeface="Lato"/>
                <a:cs typeface="Lato"/>
                <a:sym typeface="Lato"/>
              </a:rPr>
              <a:t> committing to full UI builds.</a:t>
            </a:r>
            <a:br>
              <a:rPr lang="en" sz="700">
                <a:solidFill>
                  <a:schemeClr val="dk1"/>
                </a:solidFill>
                <a:latin typeface="Lato"/>
                <a:ea typeface="Lato"/>
                <a:cs typeface="Lato"/>
                <a:sym typeface="Lato"/>
              </a:rPr>
            </a:br>
            <a:endParaRPr sz="700">
              <a:solidFill>
                <a:schemeClr val="dk1"/>
              </a:solidFill>
              <a:latin typeface="Lato"/>
              <a:ea typeface="Lato"/>
              <a:cs typeface="Lato"/>
              <a:sym typeface="Lato"/>
            </a:endParaRPr>
          </a:p>
          <a:p>
            <a:pPr indent="-285750" lvl="0" marL="457200" rtl="0" algn="l">
              <a:lnSpc>
                <a:spcPct val="100000"/>
              </a:lnSpc>
              <a:spcBef>
                <a:spcPts val="0"/>
              </a:spcBef>
              <a:spcAft>
                <a:spcPts val="0"/>
              </a:spcAft>
              <a:buClr>
                <a:schemeClr val="dk1"/>
              </a:buClr>
              <a:buSzPts val="900"/>
              <a:buChar char="●"/>
            </a:pPr>
            <a:r>
              <a:rPr b="1" lang="en" sz="900">
                <a:solidFill>
                  <a:schemeClr val="dk1"/>
                </a:solidFill>
                <a:latin typeface="Lato"/>
                <a:ea typeface="Lato"/>
                <a:cs typeface="Lato"/>
                <a:sym typeface="Lato"/>
              </a:rPr>
              <a:t>Enterprise &amp; B2B: </a:t>
            </a:r>
            <a:r>
              <a:rPr lang="en" sz="900">
                <a:solidFill>
                  <a:schemeClr val="dk1"/>
                </a:solidFill>
                <a:latin typeface="Lato"/>
                <a:ea typeface="Lato"/>
                <a:cs typeface="Lato"/>
                <a:sym typeface="Lato"/>
              </a:rPr>
              <a:t>Teams simulate workflows such as approvals, alerts, and compliance checks to validate usability and failure modes early.</a:t>
            </a:r>
            <a:br>
              <a:rPr lang="en" sz="500">
                <a:solidFill>
                  <a:schemeClr val="dk1"/>
                </a:solidFill>
                <a:latin typeface="Lato"/>
                <a:ea typeface="Lato"/>
                <a:cs typeface="Lato"/>
                <a:sym typeface="Lato"/>
              </a:rPr>
            </a:br>
            <a:endParaRPr sz="500">
              <a:solidFill>
                <a:schemeClr val="dk1"/>
              </a:solidFill>
              <a:latin typeface="Lato"/>
              <a:ea typeface="Lato"/>
              <a:cs typeface="Lato"/>
              <a:sym typeface="Lato"/>
            </a:endParaRPr>
          </a:p>
          <a:p>
            <a:pPr indent="-285750" lvl="0" marL="457200" rtl="0" algn="l">
              <a:lnSpc>
                <a:spcPct val="100000"/>
              </a:lnSpc>
              <a:spcBef>
                <a:spcPts val="0"/>
              </a:spcBef>
              <a:spcAft>
                <a:spcPts val="0"/>
              </a:spcAft>
              <a:buClr>
                <a:schemeClr val="dk1"/>
              </a:buClr>
              <a:buSzPts val="900"/>
              <a:buChar char="●"/>
            </a:pPr>
            <a:r>
              <a:rPr b="1" lang="en" sz="900">
                <a:solidFill>
                  <a:schemeClr val="dk1"/>
                </a:solidFill>
                <a:latin typeface="Lato"/>
                <a:ea typeface="Lato"/>
                <a:cs typeface="Lato"/>
                <a:sym typeface="Lato"/>
              </a:rPr>
              <a:t>AI Platforms &amp; Tools:</a:t>
            </a:r>
            <a:r>
              <a:rPr lang="en" sz="900">
                <a:solidFill>
                  <a:schemeClr val="dk1"/>
                </a:solidFill>
                <a:latin typeface="Lato"/>
                <a:ea typeface="Lato"/>
                <a:cs typeface="Lato"/>
                <a:sym typeface="Lato"/>
              </a:rPr>
              <a:t> PMs use AI prototypes to stress-test safety guardrails, system behavior, and edge cases—surfacing risks months earlier than traditional processes.</a:t>
            </a:r>
            <a:br>
              <a:rPr lang="en" sz="500">
                <a:solidFill>
                  <a:schemeClr val="dk1"/>
                </a:solidFill>
                <a:latin typeface="Lato"/>
                <a:ea typeface="Lato"/>
                <a:cs typeface="Lato"/>
                <a:sym typeface="Lato"/>
              </a:rPr>
            </a:br>
            <a:endParaRPr sz="500">
              <a:solidFill>
                <a:schemeClr val="dk1"/>
              </a:solidFill>
              <a:latin typeface="Lato"/>
              <a:ea typeface="Lato"/>
              <a:cs typeface="Lato"/>
              <a:sym typeface="Lato"/>
            </a:endParaRPr>
          </a:p>
          <a:p>
            <a:pPr indent="-285750" lvl="0" marL="457200" rtl="0" algn="l">
              <a:lnSpc>
                <a:spcPct val="100000"/>
              </a:lnSpc>
              <a:spcBef>
                <a:spcPts val="0"/>
              </a:spcBef>
              <a:spcAft>
                <a:spcPts val="0"/>
              </a:spcAft>
              <a:buClr>
                <a:schemeClr val="dk1"/>
              </a:buClr>
              <a:buSzPts val="900"/>
              <a:buChar char="●"/>
            </a:pPr>
            <a:r>
              <a:rPr b="1" lang="en" sz="900">
                <a:solidFill>
                  <a:schemeClr val="dk1"/>
                </a:solidFill>
                <a:latin typeface="Lato"/>
                <a:ea typeface="Lato"/>
                <a:cs typeface="Lato"/>
                <a:sym typeface="Lato"/>
              </a:rPr>
              <a:t>Workflows</a:t>
            </a:r>
            <a:r>
              <a:rPr lang="en" sz="900">
                <a:solidFill>
                  <a:schemeClr val="dk1"/>
                </a:solidFill>
                <a:latin typeface="Lato"/>
                <a:ea typeface="Lato"/>
                <a:cs typeface="Lato"/>
                <a:sym typeface="Lato"/>
              </a:rPr>
              <a:t>: PMs build AI-powered dashboards, search tools, and workflow assistants in days, accelerating productivity without long engineering cycles.</a:t>
            </a:r>
            <a:endParaRPr sz="900">
              <a:solidFill>
                <a:schemeClr val="dk1"/>
              </a:solidFill>
              <a:latin typeface="Lato"/>
              <a:ea typeface="Lato"/>
              <a:cs typeface="Lato"/>
              <a:sym typeface="Lato"/>
            </a:endParaRPr>
          </a:p>
          <a:p>
            <a:pPr indent="0" lvl="0" marL="457200" rtl="0" algn="l">
              <a:lnSpc>
                <a:spcPct val="115000"/>
              </a:lnSpc>
              <a:spcBef>
                <a:spcPts val="1200"/>
              </a:spcBef>
              <a:spcAft>
                <a:spcPts val="0"/>
              </a:spcAft>
              <a:buNone/>
            </a:pPr>
            <a:r>
              <a:t/>
            </a:r>
            <a:endParaRPr b="1" sz="900"/>
          </a:p>
          <a:p>
            <a:pPr indent="0" lvl="0" marL="0" rtl="0" algn="l">
              <a:spcBef>
                <a:spcPts val="1200"/>
              </a:spcBef>
              <a:spcAft>
                <a:spcPts val="0"/>
              </a:spcAft>
              <a:buNone/>
            </a:pPr>
            <a:r>
              <a:t/>
            </a:r>
            <a:endParaRPr sz="900">
              <a:solidFill>
                <a:schemeClr val="dk2"/>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85" name="Shape 1385"/>
        <p:cNvGrpSpPr/>
        <p:nvPr/>
      </p:nvGrpSpPr>
      <p:grpSpPr>
        <a:xfrm>
          <a:off x="0" y="0"/>
          <a:ext cx="0" cy="0"/>
          <a:chOff x="0" y="0"/>
          <a:chExt cx="0" cy="0"/>
        </a:xfrm>
      </p:grpSpPr>
      <p:sp>
        <p:nvSpPr>
          <p:cNvPr id="1386" name="Google Shape;1386;p258"/>
          <p:cNvSpPr txBox="1"/>
          <p:nvPr>
            <p:ph idx="8" type="title"/>
          </p:nvPr>
        </p:nvSpPr>
        <p:spPr>
          <a:xfrm>
            <a:off x="467400" y="457200"/>
            <a:ext cx="7918200" cy="3939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3200">
                <a:solidFill>
                  <a:schemeClr val="accent2"/>
                </a:solidFill>
              </a:rPr>
              <a:t>AI Prototyping in the Product Life Cycle</a:t>
            </a:r>
            <a:endParaRPr sz="3200">
              <a:solidFill>
                <a:schemeClr val="accent2"/>
              </a:solidFill>
            </a:endParaRPr>
          </a:p>
        </p:txBody>
      </p:sp>
      <p:sp>
        <p:nvSpPr>
          <p:cNvPr id="1387" name="Google Shape;1387;p258"/>
          <p:cNvSpPr/>
          <p:nvPr/>
        </p:nvSpPr>
        <p:spPr>
          <a:xfrm>
            <a:off x="467400" y="1055325"/>
            <a:ext cx="1498500" cy="297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oppins SemiBold"/>
                <a:ea typeface="Poppins SemiBold"/>
                <a:cs typeface="Poppins SemiBold"/>
                <a:sym typeface="Poppins SemiBold"/>
              </a:rPr>
              <a:t>STAGE</a:t>
            </a:r>
            <a:endParaRPr sz="1200">
              <a:solidFill>
                <a:srgbClr val="FFFFFF"/>
              </a:solidFill>
              <a:latin typeface="Poppins SemiBold"/>
              <a:ea typeface="Poppins SemiBold"/>
              <a:cs typeface="Poppins SemiBold"/>
              <a:sym typeface="Poppins SemiBold"/>
            </a:endParaRPr>
          </a:p>
        </p:txBody>
      </p:sp>
      <p:sp>
        <p:nvSpPr>
          <p:cNvPr id="1388" name="Google Shape;1388;p258"/>
          <p:cNvSpPr/>
          <p:nvPr/>
        </p:nvSpPr>
        <p:spPr>
          <a:xfrm>
            <a:off x="2067450" y="1055325"/>
            <a:ext cx="3201000" cy="297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oppins SemiBold"/>
                <a:ea typeface="Poppins SemiBold"/>
                <a:cs typeface="Poppins SemiBold"/>
                <a:sym typeface="Poppins SemiBold"/>
              </a:rPr>
              <a:t>TRADITIONAL PM ROLE</a:t>
            </a:r>
            <a:endParaRPr sz="1200">
              <a:solidFill>
                <a:srgbClr val="FFFFFF"/>
              </a:solidFill>
              <a:latin typeface="Poppins SemiBold"/>
              <a:ea typeface="Poppins SemiBold"/>
              <a:cs typeface="Poppins SemiBold"/>
              <a:sym typeface="Poppins SemiBold"/>
            </a:endParaRPr>
          </a:p>
        </p:txBody>
      </p:sp>
      <p:sp>
        <p:nvSpPr>
          <p:cNvPr id="1389" name="Google Shape;1389;p258"/>
          <p:cNvSpPr/>
          <p:nvPr/>
        </p:nvSpPr>
        <p:spPr>
          <a:xfrm>
            <a:off x="5370025" y="1055325"/>
            <a:ext cx="3338400" cy="297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oppins SemiBold"/>
                <a:ea typeface="Poppins SemiBold"/>
                <a:cs typeface="Poppins SemiBold"/>
                <a:sym typeface="Poppins SemiBold"/>
              </a:rPr>
              <a:t>AI </a:t>
            </a:r>
            <a:r>
              <a:rPr lang="en" sz="1200">
                <a:solidFill>
                  <a:srgbClr val="FFFFFF"/>
                </a:solidFill>
                <a:latin typeface="Poppins SemiBold"/>
                <a:ea typeface="Poppins SemiBold"/>
                <a:cs typeface="Poppins SemiBold"/>
                <a:sym typeface="Poppins SemiBold"/>
              </a:rPr>
              <a:t>PROTOTYPING</a:t>
            </a:r>
            <a:r>
              <a:rPr lang="en" sz="1200">
                <a:solidFill>
                  <a:srgbClr val="FFFFFF"/>
                </a:solidFill>
                <a:latin typeface="Poppins SemiBold"/>
                <a:ea typeface="Poppins SemiBold"/>
                <a:cs typeface="Poppins SemiBold"/>
                <a:sym typeface="Poppins SemiBold"/>
              </a:rPr>
              <a:t> EDGE</a:t>
            </a:r>
            <a:endParaRPr sz="1200">
              <a:solidFill>
                <a:srgbClr val="FFFFFF"/>
              </a:solidFill>
              <a:latin typeface="Poppins SemiBold"/>
              <a:ea typeface="Poppins SemiBold"/>
              <a:cs typeface="Poppins SemiBold"/>
              <a:sym typeface="Poppins SemiBold"/>
            </a:endParaRPr>
          </a:p>
        </p:txBody>
      </p:sp>
      <p:sp>
        <p:nvSpPr>
          <p:cNvPr id="1390" name="Google Shape;1390;p258"/>
          <p:cNvSpPr/>
          <p:nvPr/>
        </p:nvSpPr>
        <p:spPr>
          <a:xfrm>
            <a:off x="448225" y="1479300"/>
            <a:ext cx="8245800" cy="555300"/>
          </a:xfrm>
          <a:prstGeom prst="roundRect">
            <a:avLst>
              <a:gd fmla="val 5000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91" name="Google Shape;1391;p258"/>
          <p:cNvSpPr/>
          <p:nvPr/>
        </p:nvSpPr>
        <p:spPr>
          <a:xfrm>
            <a:off x="448225" y="2123976"/>
            <a:ext cx="8245800" cy="555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92" name="Google Shape;1392;p258"/>
          <p:cNvSpPr/>
          <p:nvPr/>
        </p:nvSpPr>
        <p:spPr>
          <a:xfrm>
            <a:off x="448225" y="2768652"/>
            <a:ext cx="8245800" cy="555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93" name="Google Shape;1393;p258"/>
          <p:cNvSpPr/>
          <p:nvPr/>
        </p:nvSpPr>
        <p:spPr>
          <a:xfrm>
            <a:off x="448225" y="3413328"/>
            <a:ext cx="8245800" cy="555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94" name="Google Shape;1394;p258"/>
          <p:cNvSpPr/>
          <p:nvPr/>
        </p:nvSpPr>
        <p:spPr>
          <a:xfrm>
            <a:off x="448225" y="4057986"/>
            <a:ext cx="8245800" cy="555300"/>
          </a:xfrm>
          <a:prstGeom prst="roundRect">
            <a:avLst>
              <a:gd fmla="val 5000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95" name="Google Shape;1395;p258"/>
          <p:cNvSpPr/>
          <p:nvPr/>
        </p:nvSpPr>
        <p:spPr>
          <a:xfrm>
            <a:off x="448225" y="4702644"/>
            <a:ext cx="8245800" cy="555300"/>
          </a:xfrm>
          <a:prstGeom prst="roundRect">
            <a:avLst>
              <a:gd fmla="val 5000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96" name="Google Shape;1396;p258"/>
          <p:cNvSpPr txBox="1"/>
          <p:nvPr/>
        </p:nvSpPr>
        <p:spPr>
          <a:xfrm>
            <a:off x="646672" y="1728533"/>
            <a:ext cx="1142100" cy="1386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 sz="1000">
                <a:solidFill>
                  <a:schemeClr val="accent2"/>
                </a:solidFill>
                <a:latin typeface="Poppins Medium"/>
                <a:ea typeface="Poppins Medium"/>
                <a:cs typeface="Poppins Medium"/>
                <a:sym typeface="Poppins Medium"/>
              </a:rPr>
              <a:t>💭 </a:t>
            </a:r>
            <a:r>
              <a:rPr lang="en" sz="1000">
                <a:solidFill>
                  <a:schemeClr val="accent2"/>
                </a:solidFill>
                <a:latin typeface="Poppins Medium"/>
                <a:ea typeface="Poppins Medium"/>
                <a:cs typeface="Poppins Medium"/>
                <a:sym typeface="Poppins Medium"/>
              </a:rPr>
              <a:t>Ideation</a:t>
            </a:r>
            <a:endParaRPr sz="1000">
              <a:solidFill>
                <a:schemeClr val="accent2"/>
              </a:solidFill>
              <a:latin typeface="Poppins Medium"/>
              <a:ea typeface="Poppins Medium"/>
              <a:cs typeface="Poppins Medium"/>
              <a:sym typeface="Poppins Medium"/>
            </a:endParaRPr>
          </a:p>
        </p:txBody>
      </p:sp>
      <p:sp>
        <p:nvSpPr>
          <p:cNvPr id="1397" name="Google Shape;1397;p258"/>
          <p:cNvSpPr txBox="1"/>
          <p:nvPr/>
        </p:nvSpPr>
        <p:spPr>
          <a:xfrm>
            <a:off x="646672" y="2323865"/>
            <a:ext cx="1142100" cy="1386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 sz="1000">
                <a:solidFill>
                  <a:schemeClr val="accent2"/>
                </a:solidFill>
                <a:latin typeface="Poppins Medium"/>
                <a:ea typeface="Poppins Medium"/>
                <a:cs typeface="Poppins Medium"/>
                <a:sym typeface="Poppins Medium"/>
              </a:rPr>
              <a:t>✏️ </a:t>
            </a:r>
            <a:r>
              <a:rPr lang="en" sz="1000">
                <a:solidFill>
                  <a:schemeClr val="accent2"/>
                </a:solidFill>
                <a:latin typeface="Poppins Medium"/>
                <a:ea typeface="Poppins Medium"/>
                <a:cs typeface="Poppins Medium"/>
                <a:sym typeface="Poppins Medium"/>
              </a:rPr>
              <a:t>Definition</a:t>
            </a:r>
            <a:endParaRPr sz="1000">
              <a:solidFill>
                <a:schemeClr val="accent2"/>
              </a:solidFill>
              <a:latin typeface="Poppins Medium"/>
              <a:ea typeface="Poppins Medium"/>
              <a:cs typeface="Poppins Medium"/>
              <a:sym typeface="Poppins Medium"/>
            </a:endParaRPr>
          </a:p>
        </p:txBody>
      </p:sp>
      <p:sp>
        <p:nvSpPr>
          <p:cNvPr id="1398" name="Google Shape;1398;p258"/>
          <p:cNvSpPr txBox="1"/>
          <p:nvPr/>
        </p:nvSpPr>
        <p:spPr>
          <a:xfrm>
            <a:off x="646621" y="2966187"/>
            <a:ext cx="1142100" cy="1386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 sz="1000">
                <a:solidFill>
                  <a:schemeClr val="accent2"/>
                </a:solidFill>
                <a:latin typeface="Poppins Medium"/>
                <a:ea typeface="Poppins Medium"/>
                <a:cs typeface="Poppins Medium"/>
                <a:sym typeface="Poppins Medium"/>
              </a:rPr>
              <a:t>✍ </a:t>
            </a:r>
            <a:r>
              <a:rPr lang="en" sz="1000">
                <a:solidFill>
                  <a:schemeClr val="accent2"/>
                </a:solidFill>
                <a:latin typeface="Poppins Medium"/>
                <a:ea typeface="Poppins Medium"/>
                <a:cs typeface="Poppins Medium"/>
                <a:sym typeface="Poppins Medium"/>
              </a:rPr>
              <a:t>Design</a:t>
            </a:r>
            <a:endParaRPr sz="1000">
              <a:solidFill>
                <a:schemeClr val="accent2"/>
              </a:solidFill>
              <a:latin typeface="Poppins Medium"/>
              <a:ea typeface="Poppins Medium"/>
              <a:cs typeface="Poppins Medium"/>
              <a:sym typeface="Poppins Medium"/>
            </a:endParaRPr>
          </a:p>
        </p:txBody>
      </p:sp>
      <p:sp>
        <p:nvSpPr>
          <p:cNvPr id="1399" name="Google Shape;1399;p258"/>
          <p:cNvSpPr txBox="1"/>
          <p:nvPr/>
        </p:nvSpPr>
        <p:spPr>
          <a:xfrm>
            <a:off x="646641" y="3602966"/>
            <a:ext cx="1344600" cy="1386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 sz="1000">
                <a:solidFill>
                  <a:schemeClr val="accent2"/>
                </a:solidFill>
                <a:latin typeface="Poppins Medium"/>
                <a:ea typeface="Poppins Medium"/>
                <a:cs typeface="Poppins Medium"/>
                <a:sym typeface="Poppins Medium"/>
              </a:rPr>
              <a:t>🛠️ </a:t>
            </a:r>
            <a:r>
              <a:rPr lang="en" sz="1000">
                <a:solidFill>
                  <a:schemeClr val="accent2"/>
                </a:solidFill>
                <a:latin typeface="Poppins Medium"/>
                <a:ea typeface="Poppins Medium"/>
                <a:cs typeface="Poppins Medium"/>
                <a:sym typeface="Poppins Medium"/>
              </a:rPr>
              <a:t>Development</a:t>
            </a:r>
            <a:endParaRPr sz="1000">
              <a:solidFill>
                <a:schemeClr val="accent2"/>
              </a:solidFill>
              <a:latin typeface="Poppins Medium"/>
              <a:ea typeface="Poppins Medium"/>
              <a:cs typeface="Poppins Medium"/>
              <a:sym typeface="Poppins Medium"/>
            </a:endParaRPr>
          </a:p>
        </p:txBody>
      </p:sp>
      <p:sp>
        <p:nvSpPr>
          <p:cNvPr id="1400" name="Google Shape;1400;p258"/>
          <p:cNvSpPr txBox="1"/>
          <p:nvPr/>
        </p:nvSpPr>
        <p:spPr>
          <a:xfrm>
            <a:off x="646621" y="4278860"/>
            <a:ext cx="1142100" cy="1386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 sz="1000">
                <a:solidFill>
                  <a:schemeClr val="accent2"/>
                </a:solidFill>
                <a:latin typeface="Poppins Medium"/>
                <a:ea typeface="Poppins Medium"/>
                <a:cs typeface="Poppins Medium"/>
                <a:sym typeface="Poppins Medium"/>
              </a:rPr>
              <a:t>🧪 </a:t>
            </a:r>
            <a:r>
              <a:rPr lang="en" sz="1000">
                <a:solidFill>
                  <a:schemeClr val="accent2"/>
                </a:solidFill>
                <a:latin typeface="Poppins Medium"/>
                <a:ea typeface="Poppins Medium"/>
                <a:cs typeface="Poppins Medium"/>
                <a:sym typeface="Poppins Medium"/>
              </a:rPr>
              <a:t>Testing</a:t>
            </a:r>
            <a:endParaRPr sz="1000">
              <a:solidFill>
                <a:schemeClr val="accent2"/>
              </a:solidFill>
              <a:latin typeface="Poppins Medium"/>
              <a:ea typeface="Poppins Medium"/>
              <a:cs typeface="Poppins Medium"/>
              <a:sym typeface="Poppins Medium"/>
            </a:endParaRPr>
          </a:p>
        </p:txBody>
      </p:sp>
      <p:sp>
        <p:nvSpPr>
          <p:cNvPr id="1401" name="Google Shape;1401;p258"/>
          <p:cNvSpPr txBox="1"/>
          <p:nvPr/>
        </p:nvSpPr>
        <p:spPr>
          <a:xfrm>
            <a:off x="646621" y="4917159"/>
            <a:ext cx="1142100" cy="1386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 sz="1000">
                <a:solidFill>
                  <a:schemeClr val="accent2"/>
                </a:solidFill>
                <a:latin typeface="Poppins Medium"/>
                <a:ea typeface="Poppins Medium"/>
                <a:cs typeface="Poppins Medium"/>
                <a:sym typeface="Poppins Medium"/>
              </a:rPr>
              <a:t>🚀 </a:t>
            </a:r>
            <a:r>
              <a:rPr lang="en" sz="1000">
                <a:solidFill>
                  <a:schemeClr val="accent2"/>
                </a:solidFill>
                <a:latin typeface="Poppins Medium"/>
                <a:ea typeface="Poppins Medium"/>
                <a:cs typeface="Poppins Medium"/>
                <a:sym typeface="Poppins Medium"/>
              </a:rPr>
              <a:t>Launch</a:t>
            </a:r>
            <a:endParaRPr sz="1000">
              <a:solidFill>
                <a:schemeClr val="accent2"/>
              </a:solidFill>
              <a:latin typeface="Poppins Medium"/>
              <a:ea typeface="Poppins Medium"/>
              <a:cs typeface="Poppins Medium"/>
              <a:sym typeface="Poppins Medium"/>
            </a:endParaRPr>
          </a:p>
        </p:txBody>
      </p:sp>
      <p:sp>
        <p:nvSpPr>
          <p:cNvPr id="1402" name="Google Shape;1402;p258"/>
          <p:cNvSpPr txBox="1"/>
          <p:nvPr/>
        </p:nvSpPr>
        <p:spPr>
          <a:xfrm>
            <a:off x="2381450" y="1619700"/>
            <a:ext cx="2760600" cy="277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rgbClr val="000000"/>
              </a:buClr>
              <a:buFont typeface="Arial"/>
              <a:buNone/>
            </a:pPr>
            <a:r>
              <a:rPr b="1" lang="en" sz="900">
                <a:solidFill>
                  <a:schemeClr val="accent2"/>
                </a:solidFill>
                <a:latin typeface="Lato"/>
                <a:ea typeface="Lato"/>
                <a:cs typeface="Lato"/>
                <a:sym typeface="Lato"/>
              </a:rPr>
              <a:t>Brainstorming: </a:t>
            </a:r>
            <a:r>
              <a:rPr lang="en" sz="900">
                <a:solidFill>
                  <a:schemeClr val="accent2"/>
                </a:solidFill>
                <a:latin typeface="Lato"/>
                <a:ea typeface="Lato"/>
                <a:cs typeface="Lato"/>
                <a:sym typeface="Lato"/>
              </a:rPr>
              <a:t>Generating abstract ideas on sticky notes or whiteboards for future consideration.</a:t>
            </a:r>
            <a:endParaRPr sz="900">
              <a:solidFill>
                <a:schemeClr val="accent2"/>
              </a:solidFill>
              <a:latin typeface="Lato"/>
              <a:ea typeface="Lato"/>
              <a:cs typeface="Lato"/>
              <a:sym typeface="Lato"/>
            </a:endParaRPr>
          </a:p>
        </p:txBody>
      </p:sp>
      <p:sp>
        <p:nvSpPr>
          <p:cNvPr id="1403" name="Google Shape;1403;p258"/>
          <p:cNvSpPr txBox="1"/>
          <p:nvPr/>
        </p:nvSpPr>
        <p:spPr>
          <a:xfrm>
            <a:off x="2381450" y="2291091"/>
            <a:ext cx="2760600" cy="277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rgbClr val="000000"/>
              </a:buClr>
              <a:buFont typeface="Arial"/>
              <a:buNone/>
            </a:pPr>
            <a:r>
              <a:rPr b="1" lang="en" sz="900">
                <a:solidFill>
                  <a:schemeClr val="accent2"/>
                </a:solidFill>
                <a:latin typeface="Lato"/>
                <a:ea typeface="Lato"/>
                <a:cs typeface="Lato"/>
                <a:sym typeface="Lato"/>
              </a:rPr>
              <a:t>Spec Writing: </a:t>
            </a:r>
            <a:r>
              <a:rPr lang="en" sz="900">
                <a:solidFill>
                  <a:schemeClr val="accent2"/>
                </a:solidFill>
                <a:latin typeface="Lato"/>
                <a:ea typeface="Lato"/>
                <a:cs typeface="Lato"/>
                <a:sym typeface="Lato"/>
              </a:rPr>
              <a:t>Creating static PRDs that describe requirements textually.</a:t>
            </a:r>
            <a:endParaRPr sz="900">
              <a:solidFill>
                <a:schemeClr val="accent2"/>
              </a:solidFill>
              <a:latin typeface="Lato"/>
              <a:ea typeface="Lato"/>
              <a:cs typeface="Lato"/>
              <a:sym typeface="Lato"/>
            </a:endParaRPr>
          </a:p>
        </p:txBody>
      </p:sp>
      <p:sp>
        <p:nvSpPr>
          <p:cNvPr id="1404" name="Google Shape;1404;p258"/>
          <p:cNvSpPr txBox="1"/>
          <p:nvPr/>
        </p:nvSpPr>
        <p:spPr>
          <a:xfrm>
            <a:off x="2381450" y="2933400"/>
            <a:ext cx="2760600" cy="277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rgbClr val="000000"/>
              </a:buClr>
              <a:buFont typeface="Arial"/>
              <a:buNone/>
            </a:pPr>
            <a:r>
              <a:rPr b="1" lang="en" sz="900">
                <a:solidFill>
                  <a:schemeClr val="accent2"/>
                </a:solidFill>
                <a:latin typeface="Lato"/>
                <a:ea typeface="Lato"/>
                <a:cs typeface="Lato"/>
                <a:sym typeface="Lato"/>
              </a:rPr>
              <a:t>Waiting: </a:t>
            </a:r>
            <a:r>
              <a:rPr lang="en" sz="900">
                <a:solidFill>
                  <a:schemeClr val="accent2"/>
                </a:solidFill>
                <a:latin typeface="Lato"/>
                <a:ea typeface="Lato"/>
                <a:cs typeface="Lato"/>
                <a:sym typeface="Lato"/>
              </a:rPr>
              <a:t>Relying on UX to create initial mockups for validation.</a:t>
            </a:r>
            <a:endParaRPr sz="900">
              <a:solidFill>
                <a:schemeClr val="accent2"/>
              </a:solidFill>
              <a:latin typeface="Lato"/>
              <a:ea typeface="Lato"/>
              <a:cs typeface="Lato"/>
              <a:sym typeface="Lato"/>
            </a:endParaRPr>
          </a:p>
        </p:txBody>
      </p:sp>
      <p:sp>
        <p:nvSpPr>
          <p:cNvPr id="1405" name="Google Shape;1405;p258"/>
          <p:cNvSpPr txBox="1"/>
          <p:nvPr/>
        </p:nvSpPr>
        <p:spPr>
          <a:xfrm>
            <a:off x="2381450" y="3570197"/>
            <a:ext cx="2760600" cy="277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rgbClr val="000000"/>
              </a:buClr>
              <a:buFont typeface="Arial"/>
              <a:buNone/>
            </a:pPr>
            <a:r>
              <a:rPr b="1" lang="en" sz="900">
                <a:solidFill>
                  <a:schemeClr val="accent2"/>
                </a:solidFill>
                <a:latin typeface="Lato"/>
                <a:ea typeface="Lato"/>
                <a:cs typeface="Lato"/>
                <a:sym typeface="Lato"/>
              </a:rPr>
              <a:t>Hand-off: </a:t>
            </a:r>
            <a:r>
              <a:rPr lang="en" sz="900">
                <a:solidFill>
                  <a:schemeClr val="accent2"/>
                </a:solidFill>
                <a:latin typeface="Lato"/>
                <a:ea typeface="Lato"/>
                <a:cs typeface="Lato"/>
                <a:sym typeface="Lato"/>
              </a:rPr>
              <a:t>Passing static documents to engineering and clarifying tickets during the build.</a:t>
            </a:r>
            <a:endParaRPr sz="900">
              <a:solidFill>
                <a:schemeClr val="accent2"/>
              </a:solidFill>
              <a:latin typeface="Lato"/>
              <a:ea typeface="Lato"/>
              <a:cs typeface="Lato"/>
              <a:sym typeface="Lato"/>
            </a:endParaRPr>
          </a:p>
        </p:txBody>
      </p:sp>
      <p:sp>
        <p:nvSpPr>
          <p:cNvPr id="1406" name="Google Shape;1406;p258"/>
          <p:cNvSpPr txBox="1"/>
          <p:nvPr/>
        </p:nvSpPr>
        <p:spPr>
          <a:xfrm>
            <a:off x="2381450" y="4195123"/>
            <a:ext cx="2760600" cy="277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rgbClr val="000000"/>
              </a:buClr>
              <a:buFont typeface="Arial"/>
              <a:buNone/>
            </a:pPr>
            <a:r>
              <a:rPr b="1" lang="en" sz="900">
                <a:solidFill>
                  <a:schemeClr val="accent2"/>
                </a:solidFill>
                <a:latin typeface="Lato"/>
                <a:ea typeface="Lato"/>
                <a:cs typeface="Lato"/>
                <a:sym typeface="Lato"/>
              </a:rPr>
              <a:t>QA Review:</a:t>
            </a:r>
            <a:r>
              <a:rPr lang="en" sz="900">
                <a:solidFill>
                  <a:schemeClr val="accent2"/>
                </a:solidFill>
                <a:latin typeface="Lato"/>
                <a:ea typeface="Lato"/>
                <a:cs typeface="Lato"/>
                <a:sym typeface="Lato"/>
              </a:rPr>
              <a:t> Checking if the coded features match the written PRD requirements.</a:t>
            </a:r>
            <a:endParaRPr sz="900">
              <a:solidFill>
                <a:schemeClr val="accent2"/>
              </a:solidFill>
              <a:latin typeface="Lato"/>
              <a:ea typeface="Lato"/>
              <a:cs typeface="Lato"/>
              <a:sym typeface="Lato"/>
            </a:endParaRPr>
          </a:p>
        </p:txBody>
      </p:sp>
      <p:sp>
        <p:nvSpPr>
          <p:cNvPr id="1407" name="Google Shape;1407;p258"/>
          <p:cNvSpPr txBox="1"/>
          <p:nvPr/>
        </p:nvSpPr>
        <p:spPr>
          <a:xfrm>
            <a:off x="2381450" y="4866300"/>
            <a:ext cx="2760600" cy="277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rgbClr val="000000"/>
              </a:buClr>
              <a:buFont typeface="Arial"/>
              <a:buNone/>
            </a:pPr>
            <a:r>
              <a:rPr b="1" lang="en" sz="900">
                <a:solidFill>
                  <a:schemeClr val="accent2"/>
                </a:solidFill>
                <a:latin typeface="Lato"/>
                <a:ea typeface="Lato"/>
                <a:cs typeface="Lato"/>
                <a:sym typeface="Lato"/>
              </a:rPr>
              <a:t>Release Management: </a:t>
            </a:r>
            <a:r>
              <a:rPr lang="en" sz="900">
                <a:solidFill>
                  <a:schemeClr val="accent2"/>
                </a:solidFill>
                <a:latin typeface="Lato"/>
                <a:ea typeface="Lato"/>
                <a:cs typeface="Lato"/>
                <a:sym typeface="Lato"/>
              </a:rPr>
              <a:t>Coordinating rollout schedules and managing marketing support for the launch.</a:t>
            </a:r>
            <a:endParaRPr sz="900">
              <a:solidFill>
                <a:schemeClr val="accent2"/>
              </a:solidFill>
              <a:latin typeface="Lato"/>
              <a:ea typeface="Lato"/>
              <a:cs typeface="Lato"/>
              <a:sym typeface="Lato"/>
            </a:endParaRPr>
          </a:p>
        </p:txBody>
      </p:sp>
      <p:sp>
        <p:nvSpPr>
          <p:cNvPr id="1408" name="Google Shape;1408;p258"/>
          <p:cNvSpPr txBox="1"/>
          <p:nvPr/>
        </p:nvSpPr>
        <p:spPr>
          <a:xfrm>
            <a:off x="5625000" y="1620825"/>
            <a:ext cx="2760600" cy="277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rgbClr val="000000"/>
              </a:buClr>
              <a:buFont typeface="Arial"/>
              <a:buNone/>
            </a:pPr>
            <a:r>
              <a:rPr b="1" lang="en" sz="900">
                <a:solidFill>
                  <a:schemeClr val="accent2"/>
                </a:solidFill>
                <a:latin typeface="Lato"/>
                <a:ea typeface="Lato"/>
                <a:cs typeface="Lato"/>
                <a:sym typeface="Lato"/>
              </a:rPr>
              <a:t>Visualization: </a:t>
            </a:r>
            <a:r>
              <a:rPr lang="en" sz="900">
                <a:solidFill>
                  <a:schemeClr val="accent2"/>
                </a:solidFill>
                <a:latin typeface="Lato"/>
                <a:ea typeface="Lato"/>
                <a:cs typeface="Lato"/>
                <a:sym typeface="Lato"/>
              </a:rPr>
              <a:t>Generating low-fidelity visuals instantly to test concept viability before committing</a:t>
            </a:r>
            <a:endParaRPr sz="900">
              <a:solidFill>
                <a:schemeClr val="accent2"/>
              </a:solidFill>
              <a:latin typeface="Lato"/>
              <a:ea typeface="Lato"/>
              <a:cs typeface="Lato"/>
              <a:sym typeface="Lato"/>
            </a:endParaRPr>
          </a:p>
        </p:txBody>
      </p:sp>
      <p:sp>
        <p:nvSpPr>
          <p:cNvPr id="1409" name="Google Shape;1409;p258"/>
          <p:cNvSpPr txBox="1"/>
          <p:nvPr/>
        </p:nvSpPr>
        <p:spPr>
          <a:xfrm>
            <a:off x="5625000" y="2271350"/>
            <a:ext cx="2760600" cy="277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rgbClr val="000000"/>
              </a:buClr>
              <a:buFont typeface="Arial"/>
              <a:buNone/>
            </a:pPr>
            <a:r>
              <a:rPr b="1" lang="en" sz="900">
                <a:solidFill>
                  <a:schemeClr val="accent2"/>
                </a:solidFill>
                <a:latin typeface="Lato"/>
                <a:ea typeface="Lato"/>
                <a:cs typeface="Lato"/>
                <a:sym typeface="Lato"/>
              </a:rPr>
              <a:t>Living Specs:</a:t>
            </a:r>
            <a:r>
              <a:rPr lang="en" sz="900">
                <a:solidFill>
                  <a:schemeClr val="accent2"/>
                </a:solidFill>
                <a:latin typeface="Lato"/>
                <a:ea typeface="Lato"/>
                <a:cs typeface="Lato"/>
                <a:sym typeface="Lato"/>
              </a:rPr>
              <a:t> Prompting the AI to demonstrate flow and logic rather than just describing it.</a:t>
            </a:r>
            <a:endParaRPr sz="900">
              <a:solidFill>
                <a:schemeClr val="accent2"/>
              </a:solidFill>
              <a:latin typeface="Lato"/>
              <a:ea typeface="Lato"/>
              <a:cs typeface="Lato"/>
              <a:sym typeface="Lato"/>
            </a:endParaRPr>
          </a:p>
        </p:txBody>
      </p:sp>
      <p:sp>
        <p:nvSpPr>
          <p:cNvPr id="1410" name="Google Shape;1410;p258"/>
          <p:cNvSpPr txBox="1"/>
          <p:nvPr/>
        </p:nvSpPr>
        <p:spPr>
          <a:xfrm>
            <a:off x="5624999" y="2858300"/>
            <a:ext cx="2760600" cy="277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rgbClr val="000000"/>
              </a:buClr>
              <a:buFont typeface="Arial"/>
              <a:buNone/>
            </a:pPr>
            <a:r>
              <a:rPr b="1" lang="en" sz="900">
                <a:solidFill>
                  <a:schemeClr val="accent2"/>
                </a:solidFill>
                <a:latin typeface="Lato"/>
                <a:ea typeface="Lato"/>
                <a:cs typeface="Lato"/>
                <a:sym typeface="Lato"/>
              </a:rPr>
              <a:t>Building: </a:t>
            </a:r>
            <a:r>
              <a:rPr lang="en" sz="900">
                <a:solidFill>
                  <a:schemeClr val="accent2"/>
                </a:solidFill>
                <a:latin typeface="Lato"/>
                <a:ea typeface="Lato"/>
                <a:cs typeface="Lato"/>
                <a:sym typeface="Lato"/>
              </a:rPr>
              <a:t>Creating high-fidelity prototypes to validate user value before pixel-perfect polishing.</a:t>
            </a:r>
            <a:endParaRPr sz="900">
              <a:solidFill>
                <a:schemeClr val="accent2"/>
              </a:solidFill>
              <a:latin typeface="Lato"/>
              <a:ea typeface="Lato"/>
              <a:cs typeface="Lato"/>
              <a:sym typeface="Lato"/>
            </a:endParaRPr>
          </a:p>
        </p:txBody>
      </p:sp>
      <p:sp>
        <p:nvSpPr>
          <p:cNvPr id="1411" name="Google Shape;1411;p258"/>
          <p:cNvSpPr txBox="1"/>
          <p:nvPr/>
        </p:nvSpPr>
        <p:spPr>
          <a:xfrm>
            <a:off x="5625000" y="3550475"/>
            <a:ext cx="2760600" cy="277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rgbClr val="000000"/>
              </a:buClr>
              <a:buFont typeface="Arial"/>
              <a:buNone/>
            </a:pPr>
            <a:r>
              <a:rPr b="1" lang="en" sz="900">
                <a:solidFill>
                  <a:schemeClr val="accent2"/>
                </a:solidFill>
                <a:latin typeface="Lato"/>
                <a:ea typeface="Lato"/>
                <a:cs typeface="Lato"/>
                <a:sym typeface="Lato"/>
              </a:rPr>
              <a:t>Reference Implementation:</a:t>
            </a:r>
            <a:r>
              <a:rPr lang="en" sz="900">
                <a:solidFill>
                  <a:schemeClr val="accent2"/>
                </a:solidFill>
                <a:latin typeface="Lato"/>
                <a:ea typeface="Lato"/>
                <a:cs typeface="Lato"/>
                <a:sym typeface="Lato"/>
              </a:rPr>
              <a:t> Handing off a working codebase (GitHub) that proves the logic.</a:t>
            </a:r>
            <a:endParaRPr sz="900">
              <a:solidFill>
                <a:schemeClr val="accent2"/>
              </a:solidFill>
              <a:latin typeface="Lato"/>
              <a:ea typeface="Lato"/>
              <a:cs typeface="Lato"/>
              <a:sym typeface="Lato"/>
            </a:endParaRPr>
          </a:p>
        </p:txBody>
      </p:sp>
      <p:sp>
        <p:nvSpPr>
          <p:cNvPr id="1412" name="Google Shape;1412;p258"/>
          <p:cNvSpPr txBox="1"/>
          <p:nvPr/>
        </p:nvSpPr>
        <p:spPr>
          <a:xfrm>
            <a:off x="5625000" y="4196250"/>
            <a:ext cx="2760600" cy="277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rgbClr val="000000"/>
              </a:buClr>
              <a:buFont typeface="Arial"/>
              <a:buNone/>
            </a:pPr>
            <a:r>
              <a:rPr b="1" lang="en" sz="900">
                <a:solidFill>
                  <a:schemeClr val="accent2"/>
                </a:solidFill>
                <a:latin typeface="Lato"/>
                <a:ea typeface="Lato"/>
                <a:cs typeface="Lato"/>
                <a:sym typeface="Lato"/>
              </a:rPr>
              <a:t>Behavioral Validation: </a:t>
            </a:r>
            <a:r>
              <a:rPr lang="en" sz="900">
                <a:solidFill>
                  <a:schemeClr val="accent2"/>
                </a:solidFill>
                <a:latin typeface="Lato"/>
                <a:ea typeface="Lato"/>
                <a:cs typeface="Lato"/>
                <a:sym typeface="Lato"/>
              </a:rPr>
              <a:t>Comparing the final build against the interactive prototype to ensure fidelity.</a:t>
            </a:r>
            <a:endParaRPr sz="900">
              <a:solidFill>
                <a:schemeClr val="accent2"/>
              </a:solidFill>
              <a:latin typeface="Lato"/>
              <a:ea typeface="Lato"/>
              <a:cs typeface="Lato"/>
              <a:sym typeface="Lato"/>
            </a:endParaRPr>
          </a:p>
        </p:txBody>
      </p:sp>
      <p:sp>
        <p:nvSpPr>
          <p:cNvPr id="1413" name="Google Shape;1413;p258"/>
          <p:cNvSpPr txBox="1"/>
          <p:nvPr/>
        </p:nvSpPr>
        <p:spPr>
          <a:xfrm>
            <a:off x="5625000" y="4867400"/>
            <a:ext cx="2760600" cy="277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rgbClr val="000000"/>
              </a:buClr>
              <a:buFont typeface="Arial"/>
              <a:buNone/>
            </a:pPr>
            <a:r>
              <a:rPr b="1" lang="en" sz="900">
                <a:solidFill>
                  <a:schemeClr val="accent2"/>
                </a:solidFill>
                <a:latin typeface="Lato"/>
                <a:ea typeface="Lato"/>
                <a:cs typeface="Lato"/>
                <a:sym typeface="Lato"/>
              </a:rPr>
              <a:t>Rapid Iteration: </a:t>
            </a:r>
            <a:r>
              <a:rPr lang="en" sz="900">
                <a:solidFill>
                  <a:schemeClr val="accent2"/>
                </a:solidFill>
                <a:latin typeface="Lato"/>
                <a:ea typeface="Lato"/>
                <a:cs typeface="Lato"/>
                <a:sym typeface="Lato"/>
              </a:rPr>
              <a:t>Using AI to analyze live feedback and prompt immediate hotfixes or changes.</a:t>
            </a:r>
            <a:endParaRPr sz="900">
              <a:solidFill>
                <a:schemeClr val="accent2"/>
              </a:solidFill>
              <a:latin typeface="Lato"/>
              <a:ea typeface="Lato"/>
              <a:cs typeface="Lato"/>
              <a:sym typeface="Lato"/>
            </a:endParaRPr>
          </a:p>
        </p:txBody>
      </p:sp>
      <p:sp>
        <p:nvSpPr>
          <p:cNvPr id="1414" name="Google Shape;1414;p258"/>
          <p:cNvSpPr/>
          <p:nvPr/>
        </p:nvSpPr>
        <p:spPr>
          <a:xfrm>
            <a:off x="1864925" y="1589650"/>
            <a:ext cx="297600" cy="2976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15" name="Google Shape;1415;p258"/>
          <p:cNvSpPr/>
          <p:nvPr/>
        </p:nvSpPr>
        <p:spPr>
          <a:xfrm>
            <a:off x="1864925" y="2252825"/>
            <a:ext cx="297600" cy="2976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16" name="Google Shape;1416;p258"/>
          <p:cNvSpPr/>
          <p:nvPr/>
        </p:nvSpPr>
        <p:spPr>
          <a:xfrm>
            <a:off x="1864925" y="2897500"/>
            <a:ext cx="297600" cy="2976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17" name="Google Shape;1417;p258"/>
          <p:cNvSpPr/>
          <p:nvPr/>
        </p:nvSpPr>
        <p:spPr>
          <a:xfrm>
            <a:off x="1864925" y="3542163"/>
            <a:ext cx="297600" cy="2976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18" name="Google Shape;1418;p258"/>
          <p:cNvSpPr/>
          <p:nvPr/>
        </p:nvSpPr>
        <p:spPr>
          <a:xfrm>
            <a:off x="1864925" y="4186825"/>
            <a:ext cx="297600" cy="2976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19" name="Google Shape;1419;p258"/>
          <p:cNvSpPr/>
          <p:nvPr/>
        </p:nvSpPr>
        <p:spPr>
          <a:xfrm>
            <a:off x="1864925" y="4831475"/>
            <a:ext cx="297600" cy="2976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20" name="Google Shape;1420;p258"/>
          <p:cNvSpPr txBox="1"/>
          <p:nvPr/>
        </p:nvSpPr>
        <p:spPr>
          <a:xfrm>
            <a:off x="1807057" y="1515250"/>
            <a:ext cx="513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CFCFC"/>
                </a:solidFill>
                <a:latin typeface="Poppins SemiBold"/>
                <a:ea typeface="Poppins SemiBold"/>
                <a:cs typeface="Poppins SemiBold"/>
                <a:sym typeface="Poppins SemiBold"/>
              </a:rPr>
              <a:t>→</a:t>
            </a:r>
            <a:endParaRPr/>
          </a:p>
        </p:txBody>
      </p:sp>
      <p:sp>
        <p:nvSpPr>
          <p:cNvPr id="1421" name="Google Shape;1421;p258"/>
          <p:cNvSpPr txBox="1"/>
          <p:nvPr/>
        </p:nvSpPr>
        <p:spPr>
          <a:xfrm>
            <a:off x="1807057" y="2178425"/>
            <a:ext cx="513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CFCFC"/>
                </a:solidFill>
                <a:latin typeface="Poppins SemiBold"/>
                <a:ea typeface="Poppins SemiBold"/>
                <a:cs typeface="Poppins SemiBold"/>
                <a:sym typeface="Poppins SemiBold"/>
              </a:rPr>
              <a:t>→</a:t>
            </a:r>
            <a:endParaRPr/>
          </a:p>
        </p:txBody>
      </p:sp>
      <p:sp>
        <p:nvSpPr>
          <p:cNvPr id="1422" name="Google Shape;1422;p258"/>
          <p:cNvSpPr txBox="1"/>
          <p:nvPr/>
        </p:nvSpPr>
        <p:spPr>
          <a:xfrm>
            <a:off x="1807057" y="2823100"/>
            <a:ext cx="513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CFCFC"/>
                </a:solidFill>
                <a:latin typeface="Poppins SemiBold"/>
                <a:ea typeface="Poppins SemiBold"/>
                <a:cs typeface="Poppins SemiBold"/>
                <a:sym typeface="Poppins SemiBold"/>
              </a:rPr>
              <a:t>→</a:t>
            </a:r>
            <a:endParaRPr/>
          </a:p>
        </p:txBody>
      </p:sp>
      <p:sp>
        <p:nvSpPr>
          <p:cNvPr id="1423" name="Google Shape;1423;p258"/>
          <p:cNvSpPr txBox="1"/>
          <p:nvPr/>
        </p:nvSpPr>
        <p:spPr>
          <a:xfrm>
            <a:off x="1807057" y="3467763"/>
            <a:ext cx="513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CFCFC"/>
                </a:solidFill>
                <a:latin typeface="Poppins SemiBold"/>
                <a:ea typeface="Poppins SemiBold"/>
                <a:cs typeface="Poppins SemiBold"/>
                <a:sym typeface="Poppins SemiBold"/>
              </a:rPr>
              <a:t>→</a:t>
            </a:r>
            <a:endParaRPr/>
          </a:p>
        </p:txBody>
      </p:sp>
      <p:sp>
        <p:nvSpPr>
          <p:cNvPr id="1424" name="Google Shape;1424;p258"/>
          <p:cNvSpPr txBox="1"/>
          <p:nvPr/>
        </p:nvSpPr>
        <p:spPr>
          <a:xfrm>
            <a:off x="1807057" y="4112425"/>
            <a:ext cx="513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CFCFC"/>
                </a:solidFill>
                <a:latin typeface="Poppins SemiBold"/>
                <a:ea typeface="Poppins SemiBold"/>
                <a:cs typeface="Poppins SemiBold"/>
                <a:sym typeface="Poppins SemiBold"/>
              </a:rPr>
              <a:t>→</a:t>
            </a:r>
            <a:endParaRPr/>
          </a:p>
        </p:txBody>
      </p:sp>
      <p:sp>
        <p:nvSpPr>
          <p:cNvPr id="1425" name="Google Shape;1425;p258"/>
          <p:cNvSpPr txBox="1"/>
          <p:nvPr/>
        </p:nvSpPr>
        <p:spPr>
          <a:xfrm>
            <a:off x="1807057" y="4757075"/>
            <a:ext cx="513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CFCFC"/>
                </a:solidFill>
                <a:latin typeface="Poppins SemiBold"/>
                <a:ea typeface="Poppins SemiBold"/>
                <a:cs typeface="Poppins SemiBold"/>
                <a:sym typeface="Poppins SemiBold"/>
              </a:rPr>
              <a:t>→</a:t>
            </a:r>
            <a:endParaRPr/>
          </a:p>
        </p:txBody>
      </p:sp>
      <p:cxnSp>
        <p:nvCxnSpPr>
          <p:cNvPr id="1426" name="Google Shape;1426;p258"/>
          <p:cNvCxnSpPr/>
          <p:nvPr/>
        </p:nvCxnSpPr>
        <p:spPr>
          <a:xfrm>
            <a:off x="5322521" y="1474225"/>
            <a:ext cx="0" cy="564900"/>
          </a:xfrm>
          <a:prstGeom prst="straightConnector1">
            <a:avLst/>
          </a:prstGeom>
          <a:noFill/>
          <a:ln cap="flat" cmpd="sng" w="19050">
            <a:solidFill>
              <a:schemeClr val="accent2"/>
            </a:solidFill>
            <a:prstDash val="solid"/>
            <a:round/>
            <a:headEnd len="med" w="med" type="none"/>
            <a:tailEnd len="med" w="med" type="none"/>
          </a:ln>
        </p:spPr>
      </p:cxnSp>
      <p:cxnSp>
        <p:nvCxnSpPr>
          <p:cNvPr id="1427" name="Google Shape;1427;p258"/>
          <p:cNvCxnSpPr/>
          <p:nvPr/>
        </p:nvCxnSpPr>
        <p:spPr>
          <a:xfrm>
            <a:off x="5322521" y="4053188"/>
            <a:ext cx="0" cy="564900"/>
          </a:xfrm>
          <a:prstGeom prst="straightConnector1">
            <a:avLst/>
          </a:prstGeom>
          <a:noFill/>
          <a:ln cap="flat" cmpd="sng" w="19050">
            <a:solidFill>
              <a:schemeClr val="accent2"/>
            </a:solidFill>
            <a:prstDash val="solid"/>
            <a:round/>
            <a:headEnd len="med" w="med" type="none"/>
            <a:tailEnd len="med" w="med" type="none"/>
          </a:ln>
        </p:spPr>
      </p:cxnSp>
      <p:cxnSp>
        <p:nvCxnSpPr>
          <p:cNvPr id="1428" name="Google Shape;1428;p258"/>
          <p:cNvCxnSpPr/>
          <p:nvPr/>
        </p:nvCxnSpPr>
        <p:spPr>
          <a:xfrm>
            <a:off x="5322521" y="4702663"/>
            <a:ext cx="0" cy="564900"/>
          </a:xfrm>
          <a:prstGeom prst="straightConnector1">
            <a:avLst/>
          </a:prstGeom>
          <a:noFill/>
          <a:ln cap="flat" cmpd="sng" w="19050">
            <a:solidFill>
              <a:schemeClr val="accent2"/>
            </a:solidFill>
            <a:prstDash val="solid"/>
            <a:round/>
            <a:headEnd len="med" w="med" type="none"/>
            <a:tailEnd len="med" w="med" type="none"/>
          </a:ln>
        </p:spPr>
      </p:cxnSp>
      <p:cxnSp>
        <p:nvCxnSpPr>
          <p:cNvPr id="1429" name="Google Shape;1429;p258"/>
          <p:cNvCxnSpPr/>
          <p:nvPr/>
        </p:nvCxnSpPr>
        <p:spPr>
          <a:xfrm>
            <a:off x="5322521" y="3408958"/>
            <a:ext cx="0" cy="564900"/>
          </a:xfrm>
          <a:prstGeom prst="straightConnector1">
            <a:avLst/>
          </a:prstGeom>
          <a:noFill/>
          <a:ln cap="flat" cmpd="sng" w="19050">
            <a:solidFill>
              <a:schemeClr val="accent2"/>
            </a:solidFill>
            <a:prstDash val="solid"/>
            <a:round/>
            <a:headEnd len="med" w="med" type="none"/>
            <a:tailEnd len="med" w="med" type="none"/>
          </a:ln>
        </p:spPr>
      </p:cxnSp>
      <p:cxnSp>
        <p:nvCxnSpPr>
          <p:cNvPr id="1430" name="Google Shape;1430;p258"/>
          <p:cNvCxnSpPr/>
          <p:nvPr/>
        </p:nvCxnSpPr>
        <p:spPr>
          <a:xfrm>
            <a:off x="5322521" y="2761671"/>
            <a:ext cx="0" cy="564900"/>
          </a:xfrm>
          <a:prstGeom prst="straightConnector1">
            <a:avLst/>
          </a:prstGeom>
          <a:noFill/>
          <a:ln cap="flat" cmpd="sng" w="19050">
            <a:solidFill>
              <a:schemeClr val="accent2"/>
            </a:solidFill>
            <a:prstDash val="solid"/>
            <a:round/>
            <a:headEnd len="med" w="med" type="none"/>
            <a:tailEnd len="med" w="med" type="none"/>
          </a:ln>
        </p:spPr>
      </p:cxnSp>
      <p:cxnSp>
        <p:nvCxnSpPr>
          <p:cNvPr id="1431" name="Google Shape;1431;p258"/>
          <p:cNvCxnSpPr/>
          <p:nvPr/>
        </p:nvCxnSpPr>
        <p:spPr>
          <a:xfrm>
            <a:off x="5322521" y="2115683"/>
            <a:ext cx="0" cy="5649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259"/>
          <p:cNvSpPr/>
          <p:nvPr/>
        </p:nvSpPr>
        <p:spPr>
          <a:xfrm>
            <a:off x="25" y="0"/>
            <a:ext cx="9144000" cy="5715000"/>
          </a:xfrm>
          <a:prstGeom prst="rect">
            <a:avLst/>
          </a:prstGeom>
          <a:solidFill>
            <a:srgbClr val="07182C">
              <a:alpha val="5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38" name="Google Shape;1438;p259"/>
          <p:cNvSpPr txBox="1"/>
          <p:nvPr/>
        </p:nvSpPr>
        <p:spPr>
          <a:xfrm>
            <a:off x="6806825" y="2806700"/>
            <a:ext cx="2010000" cy="190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900">
                <a:solidFill>
                  <a:srgbClr val="FFFFFF"/>
                </a:solidFill>
                <a:latin typeface="Poppins SemiBold"/>
                <a:ea typeface="Poppins SemiBold"/>
                <a:cs typeface="Poppins SemiBold"/>
                <a:sym typeface="Poppins SemiBold"/>
              </a:rPr>
              <a:t>FULL-STACK PROTOTYPING (Cloud IDEs)</a:t>
            </a:r>
            <a:endParaRPr sz="900">
              <a:solidFill>
                <a:srgbClr val="FFFFFF"/>
              </a:solidFill>
              <a:latin typeface="Poppins SemiBold"/>
              <a:ea typeface="Poppins SemiBold"/>
              <a:cs typeface="Poppins SemiBold"/>
              <a:sym typeface="Poppins SemiBold"/>
            </a:endParaRPr>
          </a:p>
          <a:p>
            <a:pPr indent="0" lvl="0" marL="0" rtl="0" algn="l">
              <a:lnSpc>
                <a:spcPct val="115000"/>
              </a:lnSpc>
              <a:spcBef>
                <a:spcPts val="1200"/>
              </a:spcBef>
              <a:spcAft>
                <a:spcPts val="0"/>
              </a:spcAft>
              <a:buNone/>
            </a:pPr>
            <a:r>
              <a:rPr lang="en" sz="900">
                <a:solidFill>
                  <a:srgbClr val="FFFFFF"/>
                </a:solidFill>
                <a:latin typeface="Lato"/>
                <a:ea typeface="Lato"/>
                <a:cs typeface="Lato"/>
                <a:sym typeface="Lato"/>
              </a:rPr>
              <a:t>Use these to build and deploy functional, interactive web app prototypes instantly without any local setup. </a:t>
            </a:r>
            <a:endParaRPr sz="900">
              <a:solidFill>
                <a:srgbClr val="FFFFFF"/>
              </a:solidFill>
              <a:latin typeface="Lato"/>
              <a:ea typeface="Lato"/>
              <a:cs typeface="Lato"/>
              <a:sym typeface="Lato"/>
            </a:endParaRPr>
          </a:p>
          <a:p>
            <a:pPr indent="-285750" lvl="0" marL="457200" rtl="0" algn="l">
              <a:lnSpc>
                <a:spcPct val="115000"/>
              </a:lnSpc>
              <a:spcBef>
                <a:spcPts val="1200"/>
              </a:spcBef>
              <a:spcAft>
                <a:spcPts val="0"/>
              </a:spcAft>
              <a:buClr>
                <a:srgbClr val="FFFFFF"/>
              </a:buClr>
              <a:buSzPts val="900"/>
              <a:buFont typeface="Lato"/>
              <a:buChar char="●"/>
            </a:pPr>
            <a:r>
              <a:rPr b="1" lang="en" sz="900">
                <a:solidFill>
                  <a:srgbClr val="FFFFFF"/>
                </a:solidFill>
                <a:latin typeface="Lato"/>
                <a:ea typeface="Lato"/>
                <a:cs typeface="Lato"/>
                <a:sym typeface="Lato"/>
              </a:rPr>
              <a:t>Examples:</a:t>
            </a:r>
            <a:r>
              <a:rPr b="1" lang="en" sz="900">
                <a:solidFill>
                  <a:srgbClr val="FFFFFF"/>
                </a:solidFill>
                <a:latin typeface="Lato"/>
                <a:ea typeface="Lato"/>
                <a:cs typeface="Lato"/>
                <a:sym typeface="Lato"/>
              </a:rPr>
              <a:t> </a:t>
            </a:r>
            <a:r>
              <a:rPr lang="en" sz="900">
                <a:solidFill>
                  <a:srgbClr val="FFFFFF"/>
                </a:solidFill>
                <a:latin typeface="Lato"/>
                <a:ea typeface="Lato"/>
                <a:cs typeface="Lato"/>
                <a:sym typeface="Lato"/>
              </a:rPr>
              <a:t>Lovable</a:t>
            </a:r>
            <a:r>
              <a:rPr lang="en" sz="900">
                <a:solidFill>
                  <a:srgbClr val="FFFFFF"/>
                </a:solidFill>
                <a:latin typeface="Lato"/>
                <a:ea typeface="Lato"/>
                <a:cs typeface="Lato"/>
                <a:sym typeface="Lato"/>
              </a:rPr>
              <a:t>, Bolt, Replit, v0, Figma </a:t>
            </a:r>
            <a:br>
              <a:rPr lang="en" sz="900">
                <a:solidFill>
                  <a:srgbClr val="FFFFFF"/>
                </a:solidFill>
                <a:latin typeface="Lato"/>
                <a:ea typeface="Lato"/>
                <a:cs typeface="Lato"/>
                <a:sym typeface="Lato"/>
              </a:rPr>
            </a:br>
            <a:endParaRPr sz="900">
              <a:solidFill>
                <a:srgbClr val="FFFFFF"/>
              </a:solidFill>
              <a:latin typeface="Lato"/>
              <a:ea typeface="Lato"/>
              <a:cs typeface="Lato"/>
              <a:sym typeface="Lato"/>
            </a:endParaRPr>
          </a:p>
        </p:txBody>
      </p:sp>
      <p:sp>
        <p:nvSpPr>
          <p:cNvPr id="1439" name="Google Shape;1439;p259"/>
          <p:cNvSpPr txBox="1"/>
          <p:nvPr>
            <p:ph type="title"/>
          </p:nvPr>
        </p:nvSpPr>
        <p:spPr>
          <a:xfrm>
            <a:off x="457100" y="400061"/>
            <a:ext cx="3204900" cy="923400"/>
          </a:xfrm>
          <a:prstGeom prst="rect">
            <a:avLst/>
          </a:prstGeom>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3000"/>
              <a:t>AI</a:t>
            </a:r>
            <a:r>
              <a:rPr lang="en" sz="3000"/>
              <a:t> Prototyping </a:t>
            </a:r>
            <a:endParaRPr sz="3000"/>
          </a:p>
          <a:p>
            <a:pPr indent="0" lvl="0" marL="0" rtl="0" algn="l">
              <a:lnSpc>
                <a:spcPct val="100000"/>
              </a:lnSpc>
              <a:spcBef>
                <a:spcPts val="0"/>
              </a:spcBef>
              <a:spcAft>
                <a:spcPts val="0"/>
              </a:spcAft>
              <a:buNone/>
            </a:pPr>
            <a:r>
              <a:rPr lang="en" sz="3000"/>
              <a:t>Tool Stack</a:t>
            </a:r>
            <a:endParaRPr sz="3000"/>
          </a:p>
        </p:txBody>
      </p:sp>
      <p:sp>
        <p:nvSpPr>
          <p:cNvPr id="1440" name="Google Shape;1440;p259"/>
          <p:cNvSpPr/>
          <p:nvPr/>
        </p:nvSpPr>
        <p:spPr>
          <a:xfrm>
            <a:off x="4661275" y="468050"/>
            <a:ext cx="4025700" cy="505800"/>
          </a:xfrm>
          <a:prstGeom prst="roundRect">
            <a:avLst>
              <a:gd fmla="val 4227" name="adj"/>
            </a:avLst>
          </a:prstGeom>
          <a:solidFill>
            <a:srgbClr val="FFFFFF"/>
          </a:solidFill>
          <a:ln cap="flat" cmpd="sng" w="9525">
            <a:solidFill>
              <a:srgbClr val="F1F5F8"/>
            </a:solidFill>
            <a:prstDash val="solid"/>
            <a:round/>
            <a:headEnd len="sm" w="sm" type="none"/>
            <a:tailEnd len="sm" w="sm" type="none"/>
          </a:ln>
        </p:spPr>
        <p:txBody>
          <a:bodyPr anchorCtr="0" anchor="ctr" bIns="94800" lIns="548625" spcFirstLastPara="1" rIns="94800" wrap="square" tIns="94800">
            <a:noAutofit/>
          </a:bodyPr>
          <a:lstStyle/>
          <a:p>
            <a:pPr indent="0" lvl="0" marL="0" marR="0" rtl="0" algn="l">
              <a:lnSpc>
                <a:spcPct val="100000"/>
              </a:lnSpc>
              <a:spcBef>
                <a:spcPts val="0"/>
              </a:spcBef>
              <a:spcAft>
                <a:spcPts val="0"/>
              </a:spcAft>
              <a:buNone/>
            </a:pPr>
            <a:r>
              <a:rPr b="1" lang="en" sz="850">
                <a:solidFill>
                  <a:schemeClr val="accent2"/>
                </a:solidFill>
                <a:latin typeface="Poppins"/>
                <a:ea typeface="Poppins"/>
                <a:cs typeface="Poppins"/>
                <a:sym typeface="Poppins"/>
              </a:rPr>
              <a:t>KEEP IN MIND</a:t>
            </a:r>
            <a:br>
              <a:rPr lang="en" sz="850">
                <a:solidFill>
                  <a:schemeClr val="accent2"/>
                </a:solidFill>
                <a:latin typeface="Poppins Medium"/>
                <a:ea typeface="Poppins Medium"/>
                <a:cs typeface="Poppins Medium"/>
                <a:sym typeface="Poppins Medium"/>
              </a:rPr>
            </a:br>
            <a:r>
              <a:rPr lang="en" sz="850">
                <a:solidFill>
                  <a:schemeClr val="accent2"/>
                </a:solidFill>
                <a:latin typeface="Poppins Medium"/>
                <a:ea typeface="Poppins Medium"/>
                <a:cs typeface="Poppins Medium"/>
                <a:sym typeface="Poppins Medium"/>
              </a:rPr>
              <a:t>AI is a rapidly evolving space that changes quickly! Look out for new, emerging players.</a:t>
            </a:r>
            <a:endParaRPr sz="850">
              <a:solidFill>
                <a:schemeClr val="accent2"/>
              </a:solidFill>
              <a:latin typeface="Poppins Medium"/>
              <a:ea typeface="Poppins Medium"/>
              <a:cs typeface="Poppins Medium"/>
              <a:sym typeface="Poppins Medium"/>
            </a:endParaRPr>
          </a:p>
        </p:txBody>
      </p:sp>
      <p:pic>
        <p:nvPicPr>
          <p:cNvPr id="1441" name="Google Shape;1441;p259"/>
          <p:cNvPicPr preferRelativeResize="0"/>
          <p:nvPr/>
        </p:nvPicPr>
        <p:blipFill rotWithShape="1">
          <a:blip r:embed="rId3">
            <a:alphaModFix/>
          </a:blip>
          <a:srcRect b="0" l="0" r="0" t="0"/>
          <a:stretch/>
        </p:blipFill>
        <p:spPr>
          <a:xfrm>
            <a:off x="4848451" y="609645"/>
            <a:ext cx="227784" cy="228600"/>
          </a:xfrm>
          <a:prstGeom prst="rect">
            <a:avLst/>
          </a:prstGeom>
          <a:noFill/>
          <a:ln>
            <a:noFill/>
          </a:ln>
        </p:spPr>
      </p:pic>
      <p:pic>
        <p:nvPicPr>
          <p:cNvPr id="1442" name="Google Shape;1442;p259" title="Group 44.png"/>
          <p:cNvPicPr preferRelativeResize="0"/>
          <p:nvPr/>
        </p:nvPicPr>
        <p:blipFill>
          <a:blip r:embed="rId4">
            <a:alphaModFix/>
          </a:blip>
          <a:stretch>
            <a:fillRect/>
          </a:stretch>
        </p:blipFill>
        <p:spPr>
          <a:xfrm>
            <a:off x="2889690" y="1375611"/>
            <a:ext cx="3364699" cy="3882189"/>
          </a:xfrm>
          <a:prstGeom prst="rect">
            <a:avLst/>
          </a:prstGeom>
          <a:noFill/>
          <a:ln>
            <a:noFill/>
          </a:ln>
        </p:spPr>
      </p:pic>
      <p:pic>
        <p:nvPicPr>
          <p:cNvPr descr="Claude AI logo transparent PNG - StickPNG" id="1443" name="Google Shape;1443;p259"/>
          <p:cNvPicPr preferRelativeResize="0"/>
          <p:nvPr/>
        </p:nvPicPr>
        <p:blipFill rotWithShape="1">
          <a:blip r:embed="rId5">
            <a:alphaModFix/>
          </a:blip>
          <a:srcRect b="0" l="5243" r="5118" t="0"/>
          <a:stretch/>
        </p:blipFill>
        <p:spPr>
          <a:xfrm>
            <a:off x="4056850" y="4438663"/>
            <a:ext cx="221400" cy="221400"/>
          </a:xfrm>
          <a:prstGeom prst="roundRect">
            <a:avLst>
              <a:gd fmla="val 16667" name="adj"/>
            </a:avLst>
          </a:prstGeom>
          <a:noFill/>
          <a:ln cap="flat" cmpd="sng" w="9525">
            <a:solidFill>
              <a:schemeClr val="accent2"/>
            </a:solidFill>
            <a:prstDash val="solid"/>
            <a:round/>
            <a:headEnd len="sm" w="sm" type="none"/>
            <a:tailEnd len="sm" w="sm" type="none"/>
          </a:ln>
        </p:spPr>
      </p:pic>
      <p:pic>
        <p:nvPicPr>
          <p:cNvPr id="1444" name="Google Shape;1444;p259" title="chatgpt-logo-chat-gpt-icon-on-green-background-free-vector.jpg"/>
          <p:cNvPicPr preferRelativeResize="0"/>
          <p:nvPr/>
        </p:nvPicPr>
        <p:blipFill>
          <a:blip r:embed="rId6">
            <a:alphaModFix/>
          </a:blip>
          <a:stretch>
            <a:fillRect/>
          </a:stretch>
        </p:blipFill>
        <p:spPr>
          <a:xfrm>
            <a:off x="3440600" y="4121162"/>
            <a:ext cx="221400" cy="221400"/>
          </a:xfrm>
          <a:prstGeom prst="roundRect">
            <a:avLst>
              <a:gd fmla="val 16667" name="adj"/>
            </a:avLst>
          </a:prstGeom>
          <a:noFill/>
          <a:ln>
            <a:noFill/>
          </a:ln>
        </p:spPr>
      </p:pic>
      <p:pic>
        <p:nvPicPr>
          <p:cNvPr id="1445" name="Google Shape;1445;p259" title="images.png"/>
          <p:cNvPicPr preferRelativeResize="0"/>
          <p:nvPr/>
        </p:nvPicPr>
        <p:blipFill rotWithShape="1">
          <a:blip r:embed="rId7">
            <a:alphaModFix/>
          </a:blip>
          <a:srcRect b="0" l="0" r="0" t="0"/>
          <a:stretch/>
        </p:blipFill>
        <p:spPr>
          <a:xfrm>
            <a:off x="5290000" y="4217267"/>
            <a:ext cx="221400" cy="221400"/>
          </a:xfrm>
          <a:prstGeom prst="roundRect">
            <a:avLst>
              <a:gd fmla="val 16667" name="adj"/>
            </a:avLst>
          </a:prstGeom>
          <a:noFill/>
          <a:ln cap="flat" cmpd="sng" w="9525">
            <a:solidFill>
              <a:schemeClr val="accent2"/>
            </a:solidFill>
            <a:prstDash val="solid"/>
            <a:round/>
            <a:headEnd len="sm" w="sm" type="none"/>
            <a:tailEnd len="sm" w="sm" type="none"/>
          </a:ln>
        </p:spPr>
      </p:pic>
      <p:pic>
        <p:nvPicPr>
          <p:cNvPr id="1446" name="Google Shape;1446;p259" title="StackBlitz_idLCk4jSTb_0.png"/>
          <p:cNvPicPr preferRelativeResize="0"/>
          <p:nvPr/>
        </p:nvPicPr>
        <p:blipFill rotWithShape="1">
          <a:blip r:embed="rId8">
            <a:alphaModFix/>
          </a:blip>
          <a:srcRect b="0" l="0" r="0" t="0"/>
          <a:stretch/>
        </p:blipFill>
        <p:spPr>
          <a:xfrm>
            <a:off x="4927830" y="3153668"/>
            <a:ext cx="221400" cy="221400"/>
          </a:xfrm>
          <a:prstGeom prst="rect">
            <a:avLst/>
          </a:prstGeom>
          <a:noFill/>
          <a:ln>
            <a:noFill/>
          </a:ln>
        </p:spPr>
      </p:pic>
      <p:pic>
        <p:nvPicPr>
          <p:cNvPr id="1447" name="Google Shape;1447;p259" title="Icon (1).jpeg"/>
          <p:cNvPicPr preferRelativeResize="0"/>
          <p:nvPr/>
        </p:nvPicPr>
        <p:blipFill rotWithShape="1">
          <a:blip r:embed="rId9">
            <a:alphaModFix/>
          </a:blip>
          <a:srcRect b="7352" l="0" r="0" t="7352"/>
          <a:stretch/>
        </p:blipFill>
        <p:spPr>
          <a:xfrm>
            <a:off x="3902929" y="3046625"/>
            <a:ext cx="221400" cy="221400"/>
          </a:xfrm>
          <a:prstGeom prst="roundRect">
            <a:avLst>
              <a:gd fmla="val 16667" name="adj"/>
            </a:avLst>
          </a:prstGeom>
          <a:noFill/>
          <a:ln>
            <a:noFill/>
          </a:ln>
        </p:spPr>
      </p:pic>
      <p:pic>
        <p:nvPicPr>
          <p:cNvPr id="1448" name="Google Shape;1448;p259" title="Icon (2).jpeg"/>
          <p:cNvPicPr preferRelativeResize="0"/>
          <p:nvPr/>
        </p:nvPicPr>
        <p:blipFill rotWithShape="1">
          <a:blip r:embed="rId10">
            <a:alphaModFix/>
          </a:blip>
          <a:srcRect b="0" l="0" r="0" t="0"/>
          <a:stretch/>
        </p:blipFill>
        <p:spPr>
          <a:xfrm>
            <a:off x="4610089" y="2180801"/>
            <a:ext cx="221400" cy="228600"/>
          </a:xfrm>
          <a:prstGeom prst="roundRect">
            <a:avLst>
              <a:gd fmla="val 16667" name="adj"/>
            </a:avLst>
          </a:prstGeom>
          <a:noFill/>
          <a:ln>
            <a:noFill/>
          </a:ln>
        </p:spPr>
      </p:pic>
      <p:pic>
        <p:nvPicPr>
          <p:cNvPr id="1449" name="Google Shape;1449;p259" title="Icon (1).png"/>
          <p:cNvPicPr preferRelativeResize="0"/>
          <p:nvPr/>
        </p:nvPicPr>
        <p:blipFill rotWithShape="1">
          <a:blip r:embed="rId11">
            <a:alphaModFix/>
          </a:blip>
          <a:srcRect b="2829" l="0" r="0" t="2839"/>
          <a:stretch/>
        </p:blipFill>
        <p:spPr>
          <a:xfrm>
            <a:off x="4610104" y="1902850"/>
            <a:ext cx="221400" cy="221400"/>
          </a:xfrm>
          <a:prstGeom prst="roundRect">
            <a:avLst>
              <a:gd fmla="val 16667" name="adj"/>
            </a:avLst>
          </a:prstGeom>
          <a:noFill/>
          <a:ln cap="flat" cmpd="sng" w="9525">
            <a:solidFill>
              <a:schemeClr val="accent2"/>
            </a:solidFill>
            <a:prstDash val="solid"/>
            <a:round/>
            <a:headEnd len="sm" w="sm" type="none"/>
            <a:tailEnd len="sm" w="sm" type="none"/>
          </a:ln>
        </p:spPr>
      </p:pic>
      <p:pic>
        <p:nvPicPr>
          <p:cNvPr id="1450" name="Google Shape;1450;p259" title="id5UrR_A68_1756809428683.png"/>
          <p:cNvPicPr preferRelativeResize="0"/>
          <p:nvPr/>
        </p:nvPicPr>
        <p:blipFill rotWithShape="1">
          <a:blip r:embed="rId12">
            <a:alphaModFix/>
          </a:blip>
          <a:srcRect b="612" l="0" r="0" t="602"/>
          <a:stretch/>
        </p:blipFill>
        <p:spPr>
          <a:xfrm>
            <a:off x="4313380" y="2182200"/>
            <a:ext cx="221399" cy="225794"/>
          </a:xfrm>
          <a:prstGeom prst="rect">
            <a:avLst/>
          </a:prstGeom>
          <a:noFill/>
          <a:ln>
            <a:noFill/>
          </a:ln>
        </p:spPr>
      </p:pic>
      <p:pic>
        <p:nvPicPr>
          <p:cNvPr id="1451" name="Google Shape;1451;p259" title="id4WlKQYQ__logos.jpeg"/>
          <p:cNvPicPr preferRelativeResize="0"/>
          <p:nvPr/>
        </p:nvPicPr>
        <p:blipFill rotWithShape="1">
          <a:blip r:embed="rId13">
            <a:alphaModFix/>
          </a:blip>
          <a:srcRect b="0" l="3069" r="3060" t="0"/>
          <a:stretch/>
        </p:blipFill>
        <p:spPr>
          <a:xfrm>
            <a:off x="4314423" y="1899250"/>
            <a:ext cx="214500" cy="221400"/>
          </a:xfrm>
          <a:prstGeom prst="roundRect">
            <a:avLst>
              <a:gd fmla="val 16667" name="adj"/>
            </a:avLst>
          </a:prstGeom>
          <a:noFill/>
          <a:ln cap="flat" cmpd="sng" w="9525">
            <a:solidFill>
              <a:schemeClr val="accent2"/>
            </a:solidFill>
            <a:prstDash val="solid"/>
            <a:round/>
            <a:headEnd len="sm" w="sm" type="none"/>
            <a:tailEnd len="sm" w="sm" type="none"/>
          </a:ln>
        </p:spPr>
      </p:pic>
      <p:grpSp>
        <p:nvGrpSpPr>
          <p:cNvPr id="1452" name="Google Shape;1452;p259"/>
          <p:cNvGrpSpPr/>
          <p:nvPr/>
        </p:nvGrpSpPr>
        <p:grpSpPr>
          <a:xfrm>
            <a:off x="5191304" y="2960250"/>
            <a:ext cx="221400" cy="228600"/>
            <a:chOff x="7896404" y="4338425"/>
            <a:chExt cx="221400" cy="228600"/>
          </a:xfrm>
        </p:grpSpPr>
        <p:pic>
          <p:nvPicPr>
            <p:cNvPr id="1453" name="Google Shape;1453;p259" title="Lovable_Icon_0.jpeg"/>
            <p:cNvPicPr preferRelativeResize="0"/>
            <p:nvPr/>
          </p:nvPicPr>
          <p:blipFill rotWithShape="1">
            <a:blip r:embed="rId14">
              <a:alphaModFix/>
            </a:blip>
            <a:srcRect b="0" l="3060" r="3060" t="0"/>
            <a:stretch/>
          </p:blipFill>
          <p:spPr>
            <a:xfrm>
              <a:off x="7896404" y="4342026"/>
              <a:ext cx="221400" cy="221400"/>
            </a:xfrm>
            <a:prstGeom prst="roundRect">
              <a:avLst>
                <a:gd fmla="val 16667" name="adj"/>
              </a:avLst>
            </a:prstGeom>
            <a:noFill/>
            <a:ln>
              <a:noFill/>
            </a:ln>
          </p:spPr>
        </p:pic>
        <p:sp>
          <p:nvSpPr>
            <p:cNvPr id="1454" name="Google Shape;1454;p259"/>
            <p:cNvSpPr/>
            <p:nvPr/>
          </p:nvSpPr>
          <p:spPr>
            <a:xfrm>
              <a:off x="7896404" y="4338425"/>
              <a:ext cx="221400" cy="228600"/>
            </a:xfrm>
            <a:prstGeom prst="roundRect">
              <a:avLst>
                <a:gd fmla="val 16667" name="adj"/>
              </a:avLst>
            </a:prstGeom>
            <a:solidFill>
              <a:srgbClr val="221F1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455" name="Google Shape;1455;p259" title="New_Replit_Logo.svg.png"/>
            <p:cNvPicPr preferRelativeResize="0"/>
            <p:nvPr/>
          </p:nvPicPr>
          <p:blipFill rotWithShape="1">
            <a:blip r:embed="rId15">
              <a:alphaModFix/>
            </a:blip>
            <a:srcRect b="0" l="9256" r="9264" t="0"/>
            <a:stretch/>
          </p:blipFill>
          <p:spPr>
            <a:xfrm>
              <a:off x="7941693" y="4359377"/>
              <a:ext cx="130826" cy="178401"/>
            </a:xfrm>
            <a:prstGeom prst="rect">
              <a:avLst/>
            </a:prstGeom>
            <a:noFill/>
            <a:ln>
              <a:noFill/>
            </a:ln>
          </p:spPr>
        </p:pic>
      </p:grpSp>
      <p:pic>
        <p:nvPicPr>
          <p:cNvPr id="1456" name="Google Shape;1456;p259" title="figma-logo-icon-figma-app-editable-transparent-background-premium-social-media-design-for-digital-download-free-png.png"/>
          <p:cNvPicPr preferRelativeResize="0"/>
          <p:nvPr/>
        </p:nvPicPr>
        <p:blipFill rotWithShape="1">
          <a:blip r:embed="rId16">
            <a:alphaModFix/>
          </a:blip>
          <a:srcRect b="18507" l="18508" r="18791" t="18412"/>
          <a:stretch/>
        </p:blipFill>
        <p:spPr>
          <a:xfrm>
            <a:off x="4185498" y="3268026"/>
            <a:ext cx="227774" cy="229149"/>
          </a:xfrm>
          <a:prstGeom prst="rect">
            <a:avLst/>
          </a:prstGeom>
          <a:noFill/>
          <a:ln>
            <a:noFill/>
          </a:ln>
        </p:spPr>
      </p:pic>
      <p:cxnSp>
        <p:nvCxnSpPr>
          <p:cNvPr id="1457" name="Google Shape;1457;p259"/>
          <p:cNvCxnSpPr/>
          <p:nvPr/>
        </p:nvCxnSpPr>
        <p:spPr>
          <a:xfrm rot="10800000">
            <a:off x="2114500" y="1657350"/>
            <a:ext cx="2279700" cy="0"/>
          </a:xfrm>
          <a:prstGeom prst="straightConnector1">
            <a:avLst/>
          </a:prstGeom>
          <a:noFill/>
          <a:ln cap="flat" cmpd="sng" w="9525">
            <a:solidFill>
              <a:schemeClr val="lt1"/>
            </a:solidFill>
            <a:prstDash val="solid"/>
            <a:round/>
            <a:headEnd len="med" w="med" type="none"/>
            <a:tailEnd len="med" w="med" type="oval"/>
          </a:ln>
        </p:spPr>
      </p:cxnSp>
      <p:sp>
        <p:nvSpPr>
          <p:cNvPr id="1458" name="Google Shape;1458;p259"/>
          <p:cNvSpPr txBox="1"/>
          <p:nvPr/>
        </p:nvSpPr>
        <p:spPr>
          <a:xfrm>
            <a:off x="380900" y="1495425"/>
            <a:ext cx="2010000" cy="174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900">
                <a:solidFill>
                  <a:srgbClr val="FFFFFF"/>
                </a:solidFill>
                <a:latin typeface="Poppins SemiBold"/>
                <a:ea typeface="Poppins SemiBold"/>
                <a:cs typeface="Poppins SemiBold"/>
                <a:sym typeface="Poppins SemiBold"/>
              </a:rPr>
              <a:t>PRODUCTION ENGINEERING (Local IDEs)</a:t>
            </a:r>
            <a:endParaRPr sz="900">
              <a:solidFill>
                <a:srgbClr val="FFFFFF"/>
              </a:solidFill>
              <a:latin typeface="Poppins SemiBold"/>
              <a:ea typeface="Poppins SemiBold"/>
              <a:cs typeface="Poppins SemiBold"/>
              <a:sym typeface="Poppins SemiBold"/>
            </a:endParaRPr>
          </a:p>
          <a:p>
            <a:pPr indent="0" lvl="0" marL="0" rtl="0" algn="l">
              <a:lnSpc>
                <a:spcPct val="115000"/>
              </a:lnSpc>
              <a:spcBef>
                <a:spcPts val="1200"/>
              </a:spcBef>
              <a:spcAft>
                <a:spcPts val="0"/>
              </a:spcAft>
              <a:buNone/>
            </a:pPr>
            <a:r>
              <a:rPr lang="en" sz="900">
                <a:solidFill>
                  <a:srgbClr val="FFFFFF"/>
                </a:solidFill>
                <a:latin typeface="Lato"/>
                <a:ea typeface="Lato"/>
                <a:cs typeface="Lato"/>
                <a:sym typeface="Lato"/>
              </a:rPr>
              <a:t>Use these for deep engineering work to scale the codebase and integrate directly into production environments .</a:t>
            </a:r>
            <a:endParaRPr sz="900">
              <a:solidFill>
                <a:srgbClr val="FFFFFF"/>
              </a:solidFill>
              <a:latin typeface="Lato"/>
              <a:ea typeface="Lato"/>
              <a:cs typeface="Lato"/>
              <a:sym typeface="Lato"/>
            </a:endParaRPr>
          </a:p>
          <a:p>
            <a:pPr indent="-285750" lvl="0" marL="457200" rtl="0" algn="l">
              <a:lnSpc>
                <a:spcPct val="115000"/>
              </a:lnSpc>
              <a:spcBef>
                <a:spcPts val="1200"/>
              </a:spcBef>
              <a:spcAft>
                <a:spcPts val="0"/>
              </a:spcAft>
              <a:buClr>
                <a:srgbClr val="FFFFFF"/>
              </a:buClr>
              <a:buSzPts val="900"/>
              <a:buChar char="●"/>
            </a:pPr>
            <a:r>
              <a:rPr b="1" lang="en" sz="900">
                <a:solidFill>
                  <a:srgbClr val="FFFFFF"/>
                </a:solidFill>
                <a:latin typeface="Lato"/>
                <a:ea typeface="Lato"/>
                <a:cs typeface="Lato"/>
                <a:sym typeface="Lato"/>
              </a:rPr>
              <a:t>Examples: </a:t>
            </a:r>
            <a:r>
              <a:rPr lang="en" sz="900">
                <a:solidFill>
                  <a:srgbClr val="FFFFFF"/>
                </a:solidFill>
                <a:latin typeface="Lato"/>
                <a:ea typeface="Lato"/>
                <a:cs typeface="Lato"/>
                <a:sym typeface="Lato"/>
              </a:rPr>
              <a:t>GitHub Copilot, Cursor, Zed, Windsurf</a:t>
            </a:r>
            <a:endParaRPr sz="1200">
              <a:solidFill>
                <a:srgbClr val="FFFFFF"/>
              </a:solidFill>
              <a:latin typeface="Lato"/>
              <a:ea typeface="Lato"/>
              <a:cs typeface="Lato"/>
              <a:sym typeface="Lato"/>
            </a:endParaRPr>
          </a:p>
        </p:txBody>
      </p:sp>
      <p:cxnSp>
        <p:nvCxnSpPr>
          <p:cNvPr id="1459" name="Google Shape;1459;p259"/>
          <p:cNvCxnSpPr/>
          <p:nvPr/>
        </p:nvCxnSpPr>
        <p:spPr>
          <a:xfrm rot="10800000">
            <a:off x="5511400" y="2960250"/>
            <a:ext cx="1283100" cy="0"/>
          </a:xfrm>
          <a:prstGeom prst="straightConnector1">
            <a:avLst/>
          </a:prstGeom>
          <a:noFill/>
          <a:ln cap="flat" cmpd="sng" w="19050">
            <a:solidFill>
              <a:schemeClr val="lt1"/>
            </a:solidFill>
            <a:prstDash val="solid"/>
            <a:round/>
            <a:headEnd len="med" w="med" type="oval"/>
            <a:tailEnd len="med" w="med" type="none"/>
          </a:ln>
        </p:spPr>
      </p:cxnSp>
      <p:pic>
        <p:nvPicPr>
          <p:cNvPr id="1460" name="Google Shape;1460;p259" title="apple-icon.png"/>
          <p:cNvPicPr preferRelativeResize="0"/>
          <p:nvPr/>
        </p:nvPicPr>
        <p:blipFill>
          <a:blip r:embed="rId17">
            <a:alphaModFix/>
          </a:blip>
          <a:stretch>
            <a:fillRect/>
          </a:stretch>
        </p:blipFill>
        <p:spPr>
          <a:xfrm>
            <a:off x="4628273" y="3362375"/>
            <a:ext cx="227700" cy="227700"/>
          </a:xfrm>
          <a:prstGeom prst="roundRect">
            <a:avLst>
              <a:gd fmla="val 16667" name="adj"/>
            </a:avLst>
          </a:prstGeom>
          <a:noFill/>
          <a:ln cap="flat" cmpd="sng" w="9525">
            <a:solidFill>
              <a:schemeClr val="accent2"/>
            </a:solidFill>
            <a:prstDash val="solid"/>
            <a:round/>
            <a:headEnd len="sm" w="sm" type="none"/>
            <a:tailEnd len="sm" w="sm" type="none"/>
          </a:ln>
        </p:spPr>
      </p:pic>
      <p:cxnSp>
        <p:nvCxnSpPr>
          <p:cNvPr id="1461" name="Google Shape;1461;p259"/>
          <p:cNvCxnSpPr/>
          <p:nvPr/>
        </p:nvCxnSpPr>
        <p:spPr>
          <a:xfrm rot="10800000">
            <a:off x="2114500" y="3938500"/>
            <a:ext cx="946200" cy="0"/>
          </a:xfrm>
          <a:prstGeom prst="straightConnector1">
            <a:avLst/>
          </a:prstGeom>
          <a:noFill/>
          <a:ln cap="flat" cmpd="sng" w="9525">
            <a:solidFill>
              <a:schemeClr val="lt1"/>
            </a:solidFill>
            <a:prstDash val="solid"/>
            <a:round/>
            <a:headEnd len="med" w="med" type="none"/>
            <a:tailEnd len="med" w="med" type="oval"/>
          </a:ln>
        </p:spPr>
      </p:cxnSp>
      <p:sp>
        <p:nvSpPr>
          <p:cNvPr id="1462" name="Google Shape;1462;p259"/>
          <p:cNvSpPr txBox="1"/>
          <p:nvPr/>
        </p:nvSpPr>
        <p:spPr>
          <a:xfrm>
            <a:off x="368200" y="3776575"/>
            <a:ext cx="2324100" cy="19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900">
                <a:solidFill>
                  <a:srgbClr val="FFFFFF"/>
                </a:solidFill>
                <a:latin typeface="Poppins SemiBold"/>
                <a:ea typeface="Poppins SemiBold"/>
                <a:cs typeface="Poppins SemiBold"/>
                <a:sym typeface="Poppins SemiBold"/>
              </a:rPr>
              <a:t>PROTOTYPE ARCHITECTURE (Chatbots)</a:t>
            </a:r>
            <a:endParaRPr sz="900">
              <a:solidFill>
                <a:srgbClr val="FFFFFF"/>
              </a:solidFill>
              <a:latin typeface="Poppins SemiBold"/>
              <a:ea typeface="Poppins SemiBold"/>
              <a:cs typeface="Poppins SemiBold"/>
              <a:sym typeface="Poppins SemiBold"/>
            </a:endParaRPr>
          </a:p>
          <a:p>
            <a:pPr indent="0" lvl="0" marL="0" rtl="0" algn="l">
              <a:lnSpc>
                <a:spcPct val="115000"/>
              </a:lnSpc>
              <a:spcBef>
                <a:spcPts val="1200"/>
              </a:spcBef>
              <a:spcAft>
                <a:spcPts val="0"/>
              </a:spcAft>
              <a:buNone/>
            </a:pPr>
            <a:r>
              <a:rPr lang="en" sz="900">
                <a:solidFill>
                  <a:srgbClr val="FFFFFF"/>
                </a:solidFill>
                <a:latin typeface="Lato"/>
                <a:ea typeface="Lato"/>
                <a:cs typeface="Lato"/>
                <a:sym typeface="Lato"/>
              </a:rPr>
              <a:t>Use these to architect the prototype, generate a Simplified PRD and structure prompts that drive the build.</a:t>
            </a:r>
            <a:endParaRPr sz="900">
              <a:solidFill>
                <a:srgbClr val="FFFFFF"/>
              </a:solidFill>
              <a:latin typeface="Lato"/>
              <a:ea typeface="Lato"/>
              <a:cs typeface="Lato"/>
              <a:sym typeface="Lato"/>
            </a:endParaRPr>
          </a:p>
          <a:p>
            <a:pPr indent="-285750" lvl="0" marL="457200" rtl="0" algn="l">
              <a:lnSpc>
                <a:spcPct val="115000"/>
              </a:lnSpc>
              <a:spcBef>
                <a:spcPts val="1200"/>
              </a:spcBef>
              <a:spcAft>
                <a:spcPts val="0"/>
              </a:spcAft>
              <a:buClr>
                <a:srgbClr val="FFFFFF"/>
              </a:buClr>
              <a:buSzPts val="900"/>
              <a:buFont typeface="Lato"/>
              <a:buChar char="●"/>
            </a:pPr>
            <a:r>
              <a:rPr b="1" lang="en" sz="900">
                <a:solidFill>
                  <a:srgbClr val="FFFFFF"/>
                </a:solidFill>
                <a:latin typeface="Lato"/>
                <a:ea typeface="Lato"/>
                <a:cs typeface="Lato"/>
                <a:sym typeface="Lato"/>
              </a:rPr>
              <a:t>Examples: </a:t>
            </a:r>
            <a:r>
              <a:rPr lang="en" sz="900">
                <a:solidFill>
                  <a:srgbClr val="FFFFFF"/>
                </a:solidFill>
                <a:latin typeface="Lato"/>
                <a:ea typeface="Lato"/>
                <a:cs typeface="Lato"/>
                <a:sym typeface="Lato"/>
              </a:rPr>
              <a:t>ChatGPT, Claude, Gemini.</a:t>
            </a:r>
            <a:endParaRPr sz="900">
              <a:solidFill>
                <a:srgbClr val="FFFFFF"/>
              </a:solidFill>
              <a:latin typeface="Lato"/>
              <a:ea typeface="Lato"/>
              <a:cs typeface="Lato"/>
              <a:sym typeface="Lato"/>
            </a:endParaRPr>
          </a:p>
          <a:p>
            <a:pPr indent="0" lvl="0" marL="0" rtl="0" algn="l">
              <a:lnSpc>
                <a:spcPct val="115000"/>
              </a:lnSpc>
              <a:spcBef>
                <a:spcPts val="1200"/>
              </a:spcBef>
              <a:spcAft>
                <a:spcPts val="1200"/>
              </a:spcAft>
              <a:buNone/>
            </a:pPr>
            <a:r>
              <a:t/>
            </a:r>
            <a:endParaRPr sz="900">
              <a:solidFill>
                <a:srgbClr val="FFFFFF"/>
              </a:solidFill>
              <a:latin typeface="Lato"/>
              <a:ea typeface="Lato"/>
              <a:cs typeface="Lato"/>
              <a:sym typeface="Lato"/>
            </a:endParaRPr>
          </a:p>
        </p:txBody>
      </p:sp>
      <p:sp>
        <p:nvSpPr>
          <p:cNvPr id="1463" name="Google Shape;1463;p259"/>
          <p:cNvSpPr/>
          <p:nvPr/>
        </p:nvSpPr>
        <p:spPr>
          <a:xfrm>
            <a:off x="6676900" y="2717800"/>
            <a:ext cx="2010000" cy="20574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64" name="Google Shape;1464;p259"/>
          <p:cNvSpPr txBox="1"/>
          <p:nvPr/>
        </p:nvSpPr>
        <p:spPr>
          <a:xfrm>
            <a:off x="6565900" y="2387600"/>
            <a:ext cx="1283100" cy="2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Poppins SemiBold"/>
                <a:ea typeface="Poppins SemiBold"/>
                <a:cs typeface="Poppins SemiBold"/>
                <a:sym typeface="Poppins SemiBold"/>
              </a:rPr>
              <a:t>COURSE FOCUS</a:t>
            </a:r>
            <a:endParaRPr sz="1100">
              <a:solidFill>
                <a:schemeClr val="lt1"/>
              </a:solidFill>
              <a:latin typeface="Poppins SemiBold"/>
              <a:ea typeface="Poppins SemiBold"/>
              <a:cs typeface="Poppins SemiBold"/>
              <a:sym typeface="Poppins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60"/>
          <p:cNvSpPr txBox="1"/>
          <p:nvPr>
            <p:ph type="title"/>
          </p:nvPr>
        </p:nvSpPr>
        <p:spPr>
          <a:xfrm>
            <a:off x="457200" y="4026300"/>
            <a:ext cx="8229600" cy="1231500"/>
          </a:xfrm>
          <a:prstGeom prst="rect">
            <a:avLst/>
          </a:prstGeom>
        </p:spPr>
        <p:txBody>
          <a:bodyPr anchorCtr="0" anchor="b" bIns="0" lIns="0" spcFirstLastPara="1" rIns="0" wrap="square" tIns="0">
            <a:spAutoFit/>
          </a:bodyPr>
          <a:lstStyle/>
          <a:p>
            <a:pPr indent="0" lvl="0" marL="0" marR="0" rtl="0" algn="l">
              <a:lnSpc>
                <a:spcPct val="100000"/>
              </a:lnSpc>
              <a:spcBef>
                <a:spcPts val="0"/>
              </a:spcBef>
              <a:spcAft>
                <a:spcPts val="0"/>
              </a:spcAft>
              <a:buNone/>
            </a:pPr>
            <a:r>
              <a:rPr lang="en" sz="4000"/>
              <a:t>Clone Your LinkedIn Feed </a:t>
            </a:r>
            <a:br>
              <a:rPr lang="en" sz="4000"/>
            </a:br>
            <a:r>
              <a:rPr lang="en" sz="4000"/>
              <a:t>With Lovable</a:t>
            </a:r>
            <a:endParaRPr sz="4000"/>
          </a:p>
        </p:txBody>
      </p:sp>
      <p:sp>
        <p:nvSpPr>
          <p:cNvPr id="1470" name="Google Shape;1470;p260"/>
          <p:cNvSpPr txBox="1"/>
          <p:nvPr>
            <p:ph idx="1" type="subTitle"/>
          </p:nvPr>
        </p:nvSpPr>
        <p:spPr>
          <a:xfrm>
            <a:off x="457200" y="3592300"/>
            <a:ext cx="5010300" cy="43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Hands-On Lab</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74" name="Shape 1474"/>
        <p:cNvGrpSpPr/>
        <p:nvPr/>
      </p:nvGrpSpPr>
      <p:grpSpPr>
        <a:xfrm>
          <a:off x="0" y="0"/>
          <a:ext cx="0" cy="0"/>
          <a:chOff x="0" y="0"/>
          <a:chExt cx="0" cy="0"/>
        </a:xfrm>
      </p:grpSpPr>
      <p:sp>
        <p:nvSpPr>
          <p:cNvPr id="1475" name="Google Shape;1475;p261"/>
          <p:cNvSpPr/>
          <p:nvPr/>
        </p:nvSpPr>
        <p:spPr>
          <a:xfrm>
            <a:off x="2569800" y="175000"/>
            <a:ext cx="6394800" cy="5378700"/>
          </a:xfrm>
          <a:prstGeom prst="rect">
            <a:avLst/>
          </a:prstGeom>
          <a:solidFill>
            <a:srgbClr val="000000"/>
          </a:solidFill>
          <a:ln>
            <a:noFill/>
          </a:ln>
        </p:spPr>
        <p:txBody>
          <a:bodyPr anchorCtr="0" anchor="ctr" bIns="97600" lIns="97600" spcFirstLastPara="1" rIns="97600" wrap="square" tIns="97600">
            <a:noAutofit/>
          </a:bodyPr>
          <a:lstStyle/>
          <a:p>
            <a:pPr indent="0" lvl="0" marL="0" rtl="0" algn="ctr">
              <a:spcBef>
                <a:spcPts val="0"/>
              </a:spcBef>
              <a:spcAft>
                <a:spcPts val="0"/>
              </a:spcAft>
              <a:buNone/>
            </a:pPr>
            <a:r>
              <a:t/>
            </a:r>
            <a:endParaRPr sz="1494">
              <a:latin typeface="Lato"/>
              <a:ea typeface="Lato"/>
              <a:cs typeface="Lato"/>
              <a:sym typeface="Lato"/>
            </a:endParaRPr>
          </a:p>
        </p:txBody>
      </p:sp>
      <p:sp>
        <p:nvSpPr>
          <p:cNvPr id="1476" name="Google Shape;1476;p261"/>
          <p:cNvSpPr/>
          <p:nvPr/>
        </p:nvSpPr>
        <p:spPr>
          <a:xfrm rot="-5400000">
            <a:off x="-1324075" y="1674324"/>
            <a:ext cx="5378700" cy="2372100"/>
          </a:xfrm>
          <a:prstGeom prst="round2SameRect">
            <a:avLst>
              <a:gd fmla="val 7215" name="adj1"/>
              <a:gd fmla="val 0" name="adj2"/>
            </a:avLst>
          </a:prstGeom>
          <a:solidFill>
            <a:schemeClr val="accent1"/>
          </a:solidFill>
          <a:ln>
            <a:noFill/>
          </a:ln>
        </p:spPr>
        <p:txBody>
          <a:bodyPr anchorCtr="0" anchor="ctr" bIns="97600" lIns="97600" spcFirstLastPara="1" rIns="97600" wrap="square" tIns="97600">
            <a:noAutofit/>
          </a:bodyPr>
          <a:lstStyle/>
          <a:p>
            <a:pPr indent="0" lvl="0" marL="0" rtl="0" algn="ctr">
              <a:spcBef>
                <a:spcPts val="0"/>
              </a:spcBef>
              <a:spcAft>
                <a:spcPts val="0"/>
              </a:spcAft>
              <a:buNone/>
            </a:pPr>
            <a:r>
              <a:t/>
            </a:r>
            <a:endParaRPr sz="1494">
              <a:latin typeface="Lato"/>
              <a:ea typeface="Lato"/>
              <a:cs typeface="Lato"/>
              <a:sym typeface="Lato"/>
            </a:endParaRPr>
          </a:p>
        </p:txBody>
      </p:sp>
      <p:pic>
        <p:nvPicPr>
          <p:cNvPr id="1477" name="Google Shape;1477;p261" title="Screenshot 2025-11-03 at 15.51.54.png"/>
          <p:cNvPicPr preferRelativeResize="0"/>
          <p:nvPr/>
        </p:nvPicPr>
        <p:blipFill rotWithShape="1">
          <a:blip r:embed="rId3">
            <a:alphaModFix/>
          </a:blip>
          <a:srcRect b="0" l="0" r="0" t="0"/>
          <a:stretch/>
        </p:blipFill>
        <p:spPr>
          <a:xfrm>
            <a:off x="2654300" y="1474024"/>
            <a:ext cx="6230098" cy="2792648"/>
          </a:xfrm>
          <a:prstGeom prst="rect">
            <a:avLst/>
          </a:prstGeom>
          <a:noFill/>
          <a:ln>
            <a:noFill/>
          </a:ln>
        </p:spPr>
      </p:pic>
      <p:sp>
        <p:nvSpPr>
          <p:cNvPr id="1478" name="Google Shape;1478;p261"/>
          <p:cNvSpPr txBox="1"/>
          <p:nvPr/>
        </p:nvSpPr>
        <p:spPr>
          <a:xfrm>
            <a:off x="332633" y="290160"/>
            <a:ext cx="3908700" cy="5565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808">
                <a:solidFill>
                  <a:schemeClr val="accent4"/>
                </a:solidFill>
                <a:latin typeface="Poppins SemiBold"/>
                <a:ea typeface="Poppins SemiBold"/>
                <a:cs typeface="Poppins SemiBold"/>
                <a:sym typeface="Poppins SemiBold"/>
              </a:rPr>
              <a:t>Instructor-Led</a:t>
            </a:r>
            <a:br>
              <a:rPr lang="en" sz="1808">
                <a:solidFill>
                  <a:schemeClr val="accent4"/>
                </a:solidFill>
                <a:latin typeface="Poppins SemiBold"/>
                <a:ea typeface="Poppins SemiBold"/>
                <a:cs typeface="Poppins SemiBold"/>
                <a:sym typeface="Poppins SemiBold"/>
              </a:rPr>
            </a:br>
            <a:r>
              <a:rPr lang="en" sz="1808">
                <a:solidFill>
                  <a:schemeClr val="accent4"/>
                </a:solidFill>
                <a:latin typeface="Poppins SemiBold"/>
                <a:ea typeface="Poppins SemiBold"/>
                <a:cs typeface="Poppins SemiBold"/>
                <a:sym typeface="Poppins SemiBold"/>
              </a:rPr>
              <a:t>Exercise</a:t>
            </a:r>
            <a:endParaRPr sz="1808">
              <a:solidFill>
                <a:schemeClr val="accent4"/>
              </a:solidFill>
              <a:latin typeface="Poppins SemiBold"/>
              <a:ea typeface="Poppins SemiBold"/>
              <a:cs typeface="Poppins SemiBold"/>
              <a:sym typeface="Poppins SemiBold"/>
            </a:endParaRPr>
          </a:p>
        </p:txBody>
      </p:sp>
      <p:sp>
        <p:nvSpPr>
          <p:cNvPr id="1479" name="Google Shape;1479;p261"/>
          <p:cNvSpPr txBox="1"/>
          <p:nvPr/>
        </p:nvSpPr>
        <p:spPr>
          <a:xfrm>
            <a:off x="316290" y="875210"/>
            <a:ext cx="2281500" cy="10845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2348">
                <a:solidFill>
                  <a:schemeClr val="lt1"/>
                </a:solidFill>
                <a:latin typeface="Poppins Medium"/>
                <a:ea typeface="Poppins Medium"/>
                <a:cs typeface="Poppins Medium"/>
                <a:sym typeface="Poppins Medium"/>
              </a:rPr>
              <a:t>Clone Your LinkedIn Feed </a:t>
            </a:r>
            <a:endParaRPr sz="2348">
              <a:solidFill>
                <a:schemeClr val="lt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rPr lang="en" sz="2348">
                <a:solidFill>
                  <a:schemeClr val="lt1"/>
                </a:solidFill>
                <a:latin typeface="Poppins Medium"/>
                <a:ea typeface="Poppins Medium"/>
                <a:cs typeface="Poppins Medium"/>
                <a:sym typeface="Poppins Medium"/>
              </a:rPr>
              <a:t>With Lovable</a:t>
            </a:r>
            <a:endParaRPr sz="2348">
              <a:solidFill>
                <a:schemeClr val="lt1"/>
              </a:solidFill>
              <a:latin typeface="Poppins Medium"/>
              <a:ea typeface="Poppins Medium"/>
              <a:cs typeface="Poppins Medium"/>
              <a:sym typeface="Poppins Medium"/>
            </a:endParaRPr>
          </a:p>
        </p:txBody>
      </p:sp>
      <p:sp>
        <p:nvSpPr>
          <p:cNvPr id="1480" name="Google Shape;1480;p261"/>
          <p:cNvSpPr/>
          <p:nvPr/>
        </p:nvSpPr>
        <p:spPr>
          <a:xfrm>
            <a:off x="6288688" y="339304"/>
            <a:ext cx="2536800" cy="313200"/>
          </a:xfrm>
          <a:prstGeom prst="roundRect">
            <a:avLst>
              <a:gd fmla="val 23345" name="adj"/>
            </a:avLst>
          </a:prstGeom>
          <a:solidFill>
            <a:schemeClr val="lt2"/>
          </a:solidFill>
          <a:ln>
            <a:noFill/>
          </a:ln>
        </p:spPr>
        <p:txBody>
          <a:bodyPr anchorCtr="0" anchor="ctr" bIns="43925" lIns="73200" spcFirstLastPara="1" rIns="73200" wrap="square" tIns="73200">
            <a:noAutofit/>
          </a:bodyPr>
          <a:lstStyle/>
          <a:p>
            <a:pPr indent="0" lvl="0" marL="0" rtl="0" algn="ctr">
              <a:lnSpc>
                <a:spcPct val="115000"/>
              </a:lnSpc>
              <a:spcBef>
                <a:spcPts val="0"/>
              </a:spcBef>
              <a:spcAft>
                <a:spcPts val="0"/>
              </a:spcAft>
              <a:buNone/>
            </a:pPr>
            <a:r>
              <a:rPr lang="en" sz="1174">
                <a:solidFill>
                  <a:schemeClr val="accent2"/>
                </a:solidFill>
                <a:latin typeface="Poppins SemiBold"/>
                <a:ea typeface="Poppins SemiBold"/>
                <a:cs typeface="Poppins SemiBold"/>
                <a:sym typeface="Poppins SemiBold"/>
              </a:rPr>
              <a:t>LAB EXERCISE OUTCOME</a:t>
            </a:r>
            <a:endParaRPr sz="1174">
              <a:solidFill>
                <a:schemeClr val="accent2"/>
              </a:solidFill>
              <a:latin typeface="Poppins SemiBold"/>
              <a:ea typeface="Poppins SemiBold"/>
              <a:cs typeface="Poppins SemiBold"/>
              <a:sym typeface="Poppins SemiBold"/>
            </a:endParaRPr>
          </a:p>
        </p:txBody>
      </p:sp>
      <p:sp>
        <p:nvSpPr>
          <p:cNvPr id="1481" name="Google Shape;1481;p261"/>
          <p:cNvSpPr/>
          <p:nvPr/>
        </p:nvSpPr>
        <p:spPr>
          <a:xfrm>
            <a:off x="2571953" y="5088200"/>
            <a:ext cx="6394800" cy="456300"/>
          </a:xfrm>
          <a:prstGeom prst="rect">
            <a:avLst/>
          </a:prstGeom>
          <a:solidFill>
            <a:srgbClr val="000000"/>
          </a:solidFill>
          <a:ln>
            <a:noFill/>
          </a:ln>
        </p:spPr>
        <p:txBody>
          <a:bodyPr anchorCtr="0" anchor="ctr" bIns="97600" lIns="97600" spcFirstLastPara="1" rIns="97600" wrap="square" tIns="97600">
            <a:noAutofit/>
          </a:bodyPr>
          <a:lstStyle/>
          <a:p>
            <a:pPr indent="0" lvl="0" marL="0" rtl="0" algn="ctr">
              <a:spcBef>
                <a:spcPts val="0"/>
              </a:spcBef>
              <a:spcAft>
                <a:spcPts val="0"/>
              </a:spcAft>
              <a:buNone/>
            </a:pPr>
            <a:r>
              <a:t/>
            </a:r>
            <a:endParaRPr sz="1494">
              <a:latin typeface="Lato"/>
              <a:ea typeface="Lato"/>
              <a:cs typeface="Lato"/>
              <a:sym typeface="Lato"/>
            </a:endParaRPr>
          </a:p>
        </p:txBody>
      </p:sp>
      <p:cxnSp>
        <p:nvCxnSpPr>
          <p:cNvPr id="1482" name="Google Shape;1482;p261"/>
          <p:cNvCxnSpPr/>
          <p:nvPr/>
        </p:nvCxnSpPr>
        <p:spPr>
          <a:xfrm>
            <a:off x="2551417" y="175008"/>
            <a:ext cx="0" cy="5383500"/>
          </a:xfrm>
          <a:prstGeom prst="straightConnector1">
            <a:avLst/>
          </a:prstGeom>
          <a:noFill/>
          <a:ln cap="flat" cmpd="sng" w="20325">
            <a:solidFill>
              <a:schemeClr val="lt1"/>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86" name="Shape 1486"/>
        <p:cNvGrpSpPr/>
        <p:nvPr/>
      </p:nvGrpSpPr>
      <p:grpSpPr>
        <a:xfrm>
          <a:off x="0" y="0"/>
          <a:ext cx="0" cy="0"/>
          <a:chOff x="0" y="0"/>
          <a:chExt cx="0" cy="0"/>
        </a:xfrm>
      </p:grpSpPr>
      <p:sp>
        <p:nvSpPr>
          <p:cNvPr id="1487" name="Google Shape;1487;p262"/>
          <p:cNvSpPr txBox="1"/>
          <p:nvPr>
            <p:ph idx="4294967295" type="body"/>
          </p:nvPr>
        </p:nvSpPr>
        <p:spPr>
          <a:xfrm>
            <a:off x="4572000" y="457200"/>
            <a:ext cx="4114800" cy="4800600"/>
          </a:xfrm>
          <a:prstGeom prst="rect">
            <a:avLst/>
          </a:prstGeom>
          <a:solidFill>
            <a:srgbClr val="FFFFFF">
              <a:alpha val="16000"/>
            </a:srgbClr>
          </a:solidFill>
        </p:spPr>
        <p:txBody>
          <a:bodyPr anchorCtr="0" anchor="b" bIns="457200" lIns="274300" spcFirstLastPara="1" rIns="274300" wrap="square" tIns="91425">
            <a:noAutofit/>
          </a:bodyPr>
          <a:lstStyle/>
          <a:p>
            <a:pPr indent="0" lvl="0" marL="0" rtl="0" algn="l">
              <a:lnSpc>
                <a:spcPct val="200000"/>
              </a:lnSpc>
              <a:spcBef>
                <a:spcPts val="0"/>
              </a:spcBef>
              <a:spcAft>
                <a:spcPts val="0"/>
              </a:spcAft>
              <a:buNone/>
            </a:pPr>
            <a:r>
              <a:rPr lang="en">
                <a:solidFill>
                  <a:schemeClr val="lt1"/>
                </a:solidFill>
                <a:latin typeface="Poppins SemiBold"/>
                <a:ea typeface="Poppins SemiBold"/>
                <a:cs typeface="Poppins SemiBold"/>
                <a:sym typeface="Poppins SemiBold"/>
              </a:rPr>
              <a:t>Steps to follow:</a:t>
            </a:r>
            <a:endParaRPr>
              <a:solidFill>
                <a:schemeClr val="lt1"/>
              </a:solidFill>
              <a:latin typeface="Poppins SemiBold"/>
              <a:ea typeface="Poppins SemiBold"/>
              <a:cs typeface="Poppins SemiBold"/>
              <a:sym typeface="Poppins SemiBold"/>
            </a:endParaRPr>
          </a:p>
          <a:p>
            <a:pPr indent="0" lvl="0" marL="0" rtl="0" algn="l">
              <a:spcBef>
                <a:spcPts val="1000"/>
              </a:spcBef>
              <a:spcAft>
                <a:spcPts val="0"/>
              </a:spcAft>
              <a:buNone/>
            </a:pPr>
            <a:r>
              <a:rPr b="1" lang="en" sz="1000">
                <a:solidFill>
                  <a:schemeClr val="lt1"/>
                </a:solidFill>
              </a:rPr>
              <a:t>💡IMPORTANT: </a:t>
            </a:r>
            <a:br>
              <a:rPr b="1" lang="en" sz="1000">
                <a:solidFill>
                  <a:schemeClr val="lt1"/>
                </a:solidFill>
              </a:rPr>
            </a:br>
            <a:r>
              <a:rPr b="1" lang="en" sz="1000">
                <a:solidFill>
                  <a:schemeClr val="lt1"/>
                </a:solidFill>
              </a:rPr>
              <a:t>Make sure you have signed up for a Pro Lovable Account</a:t>
            </a:r>
            <a:endParaRPr b="1" sz="1000">
              <a:solidFill>
                <a:schemeClr val="lt1"/>
              </a:solidFill>
            </a:endParaRPr>
          </a:p>
          <a:p>
            <a:pPr indent="-298450" lvl="0" marL="457200" rtl="0" algn="l">
              <a:spcBef>
                <a:spcPts val="1000"/>
              </a:spcBef>
              <a:spcAft>
                <a:spcPts val="0"/>
              </a:spcAft>
              <a:buClr>
                <a:schemeClr val="lt1"/>
              </a:buClr>
              <a:buSzPts val="1100"/>
              <a:buFont typeface="Poppins SemiBold"/>
              <a:buAutoNum type="arabicPeriod"/>
            </a:pPr>
            <a:r>
              <a:rPr lang="en" sz="1100">
                <a:solidFill>
                  <a:schemeClr val="lt1"/>
                </a:solidFill>
              </a:rPr>
              <a:t>Open 🔗</a:t>
            </a:r>
            <a:r>
              <a:rPr lang="en" sz="1100">
                <a:solidFill>
                  <a:schemeClr val="accent4"/>
                </a:solidFill>
              </a:rPr>
              <a:t> </a:t>
            </a:r>
            <a:r>
              <a:rPr b="1" lang="en" sz="1100" u="sng">
                <a:solidFill>
                  <a:schemeClr val="accent4"/>
                </a:solidFill>
                <a:hlinkClick r:id="rId3">
                  <a:extLst>
                    <a:ext uri="{A12FA001-AC4F-418D-AE19-62706E023703}">
                      <ahyp:hlinkClr val="tx"/>
                    </a:ext>
                  </a:extLst>
                </a:hlinkClick>
              </a:rPr>
              <a:t>Lovable</a:t>
            </a:r>
            <a:endParaRPr sz="1100">
              <a:solidFill>
                <a:schemeClr val="accent4"/>
              </a:solidFill>
            </a:endParaRPr>
          </a:p>
          <a:p>
            <a:pPr indent="-298450" lvl="0" marL="457200" rtl="0" algn="l">
              <a:spcBef>
                <a:spcPts val="1000"/>
              </a:spcBef>
              <a:spcAft>
                <a:spcPts val="0"/>
              </a:spcAft>
              <a:buClr>
                <a:schemeClr val="lt1"/>
              </a:buClr>
              <a:buSzPts val="1100"/>
              <a:buFont typeface="Poppins SemiBold"/>
              <a:buAutoNum type="arabicPeriod"/>
            </a:pPr>
            <a:r>
              <a:rPr lang="en" sz="1100">
                <a:solidFill>
                  <a:schemeClr val="lt1"/>
                </a:solidFill>
              </a:rPr>
              <a:t>Use the prompts in the walkthrough guide, linked below, and follow along with instructor, step-by-step.</a:t>
            </a:r>
            <a:endParaRPr sz="1100">
              <a:solidFill>
                <a:schemeClr val="lt1"/>
              </a:solidFill>
            </a:endParaRPr>
          </a:p>
          <a:p>
            <a:pPr indent="-298450" lvl="0" marL="457200" rtl="0" algn="l">
              <a:spcBef>
                <a:spcPts val="1000"/>
              </a:spcBef>
              <a:spcAft>
                <a:spcPts val="0"/>
              </a:spcAft>
              <a:buClr>
                <a:schemeClr val="lt1"/>
              </a:buClr>
              <a:buSzPts val="1100"/>
              <a:buFont typeface="Poppins SemiBold"/>
              <a:buAutoNum type="arabicPeriod"/>
            </a:pPr>
            <a:r>
              <a:rPr lang="en" sz="1100">
                <a:solidFill>
                  <a:schemeClr val="lt1"/>
                </a:solidFill>
              </a:rPr>
              <a:t>Use a screenshot of</a:t>
            </a:r>
            <a:r>
              <a:rPr lang="en" sz="1100">
                <a:solidFill>
                  <a:schemeClr val="lt1"/>
                </a:solidFill>
              </a:rPr>
              <a:t> your LinkedIn feed, or the page URL to clone the feed and have Lovable create a replica.</a:t>
            </a:r>
            <a:endParaRPr sz="1100">
              <a:solidFill>
                <a:schemeClr val="lt1"/>
              </a:solidFill>
            </a:endParaRPr>
          </a:p>
          <a:p>
            <a:pPr indent="0" lvl="0" marL="0" rtl="0" algn="l">
              <a:spcBef>
                <a:spcPts val="1000"/>
              </a:spcBef>
              <a:spcAft>
                <a:spcPts val="0"/>
              </a:spcAft>
              <a:buNone/>
            </a:pPr>
            <a:r>
              <a:rPr lang="en" sz="1100">
                <a:solidFill>
                  <a:schemeClr val="lt1"/>
                </a:solidFill>
              </a:rPr>
              <a:t>💡</a:t>
            </a:r>
            <a:r>
              <a:rPr lang="en" sz="1100">
                <a:solidFill>
                  <a:schemeClr val="lt1"/>
                </a:solidFill>
              </a:rPr>
              <a:t>If you prefer a screenshot tool to capture your LinkedIn feed, try </a:t>
            </a:r>
            <a:r>
              <a:rPr lang="en" sz="1100" u="sng">
                <a:solidFill>
                  <a:schemeClr val="lt2"/>
                </a:solidFill>
                <a:hlinkClick r:id="rId4">
                  <a:extLst>
                    <a:ext uri="{A12FA001-AC4F-418D-AE19-62706E023703}">
                      <ahyp:hlinkClr val="tx"/>
                    </a:ext>
                  </a:extLst>
                </a:hlinkClick>
              </a:rPr>
              <a:t>Go To Full Page</a:t>
            </a:r>
            <a:r>
              <a:rPr lang="en" sz="1100">
                <a:solidFill>
                  <a:schemeClr val="lt2"/>
                </a:solidFill>
              </a:rPr>
              <a:t> </a:t>
            </a:r>
            <a:r>
              <a:rPr lang="en" sz="1100">
                <a:solidFill>
                  <a:schemeClr val="lt1"/>
                </a:solidFill>
              </a:rPr>
              <a:t>for Chrome, Awesome Screenshot, or Nimbus Screenshot</a:t>
            </a:r>
            <a:endParaRPr sz="1100">
              <a:solidFill>
                <a:schemeClr val="lt1"/>
              </a:solidFill>
            </a:endParaRPr>
          </a:p>
          <a:p>
            <a:pPr indent="0" lvl="0" marL="0" rtl="0" algn="l">
              <a:spcBef>
                <a:spcPts val="1000"/>
              </a:spcBef>
              <a:spcAft>
                <a:spcPts val="1000"/>
              </a:spcAft>
              <a:buNone/>
            </a:pPr>
            <a:r>
              <a:t/>
            </a:r>
            <a:endParaRPr>
              <a:solidFill>
                <a:schemeClr val="lt1"/>
              </a:solidFill>
            </a:endParaRPr>
          </a:p>
        </p:txBody>
      </p:sp>
      <p:sp>
        <p:nvSpPr>
          <p:cNvPr id="1488" name="Google Shape;1488;p262"/>
          <p:cNvSpPr txBox="1"/>
          <p:nvPr/>
        </p:nvSpPr>
        <p:spPr>
          <a:xfrm>
            <a:off x="457200" y="508000"/>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Instructor-Led Exercise</a:t>
            </a:r>
            <a:endParaRPr sz="1600">
              <a:solidFill>
                <a:srgbClr val="60A5FA"/>
              </a:solidFill>
              <a:latin typeface="Poppins SemiBold"/>
              <a:ea typeface="Poppins SemiBold"/>
              <a:cs typeface="Poppins SemiBold"/>
              <a:sym typeface="Poppins SemiBold"/>
            </a:endParaRPr>
          </a:p>
        </p:txBody>
      </p:sp>
      <p:sp>
        <p:nvSpPr>
          <p:cNvPr id="1489" name="Google Shape;1489;p262"/>
          <p:cNvSpPr txBox="1"/>
          <p:nvPr/>
        </p:nvSpPr>
        <p:spPr>
          <a:xfrm>
            <a:off x="457200" y="827167"/>
            <a:ext cx="3661500" cy="11820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200">
                <a:solidFill>
                  <a:schemeClr val="lt1"/>
                </a:solidFill>
                <a:latin typeface="Poppins Medium"/>
                <a:ea typeface="Poppins Medium"/>
                <a:cs typeface="Poppins Medium"/>
                <a:sym typeface="Poppins Medium"/>
              </a:rPr>
              <a:t>Clone Your LinkedIn Feed </a:t>
            </a:r>
            <a:r>
              <a:rPr lang="en" sz="3200">
                <a:solidFill>
                  <a:schemeClr val="lt1"/>
                </a:solidFill>
                <a:latin typeface="Poppins Medium"/>
                <a:ea typeface="Poppins Medium"/>
                <a:cs typeface="Poppins Medium"/>
                <a:sym typeface="Poppins Medium"/>
              </a:rPr>
              <a:t>with Lovable</a:t>
            </a:r>
            <a:endParaRPr sz="3200">
              <a:solidFill>
                <a:schemeClr val="lt1"/>
              </a:solidFill>
              <a:latin typeface="Poppins Medium"/>
              <a:ea typeface="Poppins Medium"/>
              <a:cs typeface="Poppins Medium"/>
              <a:sym typeface="Poppins Medium"/>
            </a:endParaRPr>
          </a:p>
        </p:txBody>
      </p:sp>
      <p:sp>
        <p:nvSpPr>
          <p:cNvPr id="1490" name="Google Shape;1490;p262"/>
          <p:cNvSpPr txBox="1"/>
          <p:nvPr/>
        </p:nvSpPr>
        <p:spPr>
          <a:xfrm>
            <a:off x="457200" y="2332600"/>
            <a:ext cx="3661500" cy="7110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a:solidFill>
                  <a:schemeClr val="lt2"/>
                </a:solidFill>
                <a:latin typeface="Poppins SemiBold"/>
                <a:ea typeface="Poppins SemiBold"/>
                <a:cs typeface="Poppins SemiBold"/>
                <a:sym typeface="Poppins SemiBold"/>
              </a:rPr>
              <a:t>I</a:t>
            </a:r>
            <a:r>
              <a:rPr lang="en">
                <a:solidFill>
                  <a:schemeClr val="lt2"/>
                </a:solidFill>
                <a:latin typeface="Poppins SemiBold"/>
                <a:ea typeface="Poppins SemiBold"/>
                <a:cs typeface="Poppins SemiBold"/>
                <a:sym typeface="Poppins SemiBold"/>
              </a:rPr>
              <a:t>n this hands-on lab, you’ll use </a:t>
            </a:r>
            <a:r>
              <a:rPr lang="en">
                <a:solidFill>
                  <a:schemeClr val="lt2"/>
                </a:solidFill>
                <a:latin typeface="Poppins SemiBold"/>
                <a:ea typeface="Poppins SemiBold"/>
                <a:cs typeface="Poppins SemiBold"/>
                <a:sym typeface="Poppins SemiBold"/>
              </a:rPr>
              <a:t>Lovable to create a replica of LinkedIn in minutes. </a:t>
            </a:r>
            <a:endParaRPr>
              <a:solidFill>
                <a:schemeClr val="lt2"/>
              </a:solidFill>
              <a:latin typeface="Poppins SemiBold"/>
              <a:ea typeface="Poppins SemiBold"/>
              <a:cs typeface="Poppins SemiBold"/>
              <a:sym typeface="Poppins SemiBold"/>
            </a:endParaRPr>
          </a:p>
        </p:txBody>
      </p:sp>
      <p:sp>
        <p:nvSpPr>
          <p:cNvPr id="1491" name="Google Shape;1491;p262"/>
          <p:cNvSpPr txBox="1"/>
          <p:nvPr/>
        </p:nvSpPr>
        <p:spPr>
          <a:xfrm>
            <a:off x="381000" y="3182409"/>
            <a:ext cx="3661500" cy="1800000"/>
          </a:xfrm>
          <a:prstGeom prst="rect">
            <a:avLst/>
          </a:prstGeom>
          <a:noFill/>
          <a:ln>
            <a:noFill/>
          </a:ln>
        </p:spPr>
        <p:txBody>
          <a:bodyPr anchorCtr="0" anchor="t" bIns="0" lIns="0" spcFirstLastPara="1" rIns="0" wrap="square" tIns="0">
            <a:spAutoFit/>
          </a:bodyPr>
          <a:lstStyle/>
          <a:p>
            <a:pPr indent="-304800" lvl="0" marL="457200" rtl="0" algn="l">
              <a:lnSpc>
                <a:spcPct val="115000"/>
              </a:lnSpc>
              <a:spcBef>
                <a:spcPts val="1000"/>
              </a:spcBef>
              <a:spcAft>
                <a:spcPts val="0"/>
              </a:spcAft>
              <a:buClr>
                <a:schemeClr val="accent4"/>
              </a:buClr>
              <a:buSzPts val="1200"/>
              <a:buFont typeface="Lato"/>
              <a:buChar char="→"/>
            </a:pPr>
            <a:r>
              <a:rPr lang="en" sz="1200">
                <a:solidFill>
                  <a:schemeClr val="lt2"/>
                </a:solidFill>
                <a:latin typeface="Lato"/>
                <a:ea typeface="Lato"/>
                <a:cs typeface="Lato"/>
                <a:sym typeface="Lato"/>
              </a:rPr>
              <a:t>Your goal is to prompt Lovable to clone the LinkedIn Feed page.</a:t>
            </a:r>
            <a:endParaRPr sz="1200">
              <a:solidFill>
                <a:schemeClr val="lt2"/>
              </a:solidFill>
              <a:latin typeface="Lato"/>
              <a:ea typeface="Lato"/>
              <a:cs typeface="Lato"/>
              <a:sym typeface="Lato"/>
            </a:endParaRPr>
          </a:p>
          <a:p>
            <a:pPr indent="-304800" lvl="0" marL="457200" rtl="0" algn="l">
              <a:lnSpc>
                <a:spcPct val="115000"/>
              </a:lnSpc>
              <a:spcBef>
                <a:spcPts val="1000"/>
              </a:spcBef>
              <a:spcAft>
                <a:spcPts val="0"/>
              </a:spcAft>
              <a:buClr>
                <a:schemeClr val="accent4"/>
              </a:buClr>
              <a:buSzPts val="1200"/>
              <a:buFont typeface="Lato"/>
              <a:buChar char="→"/>
            </a:pPr>
            <a:r>
              <a:rPr lang="en" sz="1200">
                <a:solidFill>
                  <a:schemeClr val="lt2"/>
                </a:solidFill>
                <a:latin typeface="Lato"/>
                <a:ea typeface="Lato"/>
                <a:cs typeface="Lato"/>
                <a:sym typeface="Lato"/>
              </a:rPr>
              <a:t>Keep in mind: This lab uses a screenshot  as just </a:t>
            </a:r>
            <a:r>
              <a:rPr i="1" lang="en" sz="1200">
                <a:solidFill>
                  <a:schemeClr val="lt2"/>
                </a:solidFill>
                <a:latin typeface="Lato"/>
                <a:ea typeface="Lato"/>
                <a:cs typeface="Lato"/>
                <a:sym typeface="Lato"/>
              </a:rPr>
              <a:t>one </a:t>
            </a:r>
            <a:r>
              <a:rPr lang="en" sz="1200">
                <a:solidFill>
                  <a:schemeClr val="lt2"/>
                </a:solidFill>
                <a:latin typeface="Lato"/>
                <a:ea typeface="Lato"/>
                <a:cs typeface="Lato"/>
                <a:sym typeface="Lato"/>
              </a:rPr>
              <a:t>example of an entry point for quick mockups. AI prototyping tools can often start from various entry points, including text prompts, Figma designs, or even hand-drawn wireframes, depending on what assets you have!</a:t>
            </a:r>
            <a:endParaRPr sz="1000">
              <a:solidFill>
                <a:schemeClr val="lt2"/>
              </a:solidFill>
              <a:latin typeface="Lato"/>
              <a:ea typeface="Lato"/>
              <a:cs typeface="Lato"/>
              <a:sym typeface="Lato"/>
            </a:endParaRPr>
          </a:p>
        </p:txBody>
      </p:sp>
      <p:sp>
        <p:nvSpPr>
          <p:cNvPr id="1492" name="Google Shape;1492;p262"/>
          <p:cNvSpPr/>
          <p:nvPr/>
        </p:nvSpPr>
        <p:spPr>
          <a:xfrm>
            <a:off x="4850800" y="765575"/>
            <a:ext cx="1218000" cy="2934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LAB EXERCISE</a:t>
            </a:r>
            <a:endParaRPr sz="1100">
              <a:solidFill>
                <a:srgbClr val="FFFFFF"/>
              </a:solidFill>
              <a:latin typeface="Poppins SemiBold"/>
              <a:ea typeface="Poppins SemiBold"/>
              <a:cs typeface="Poppins SemiBold"/>
              <a:sym typeface="Poppins SemiBold"/>
            </a:endParaRPr>
          </a:p>
        </p:txBody>
      </p:sp>
      <p:grpSp>
        <p:nvGrpSpPr>
          <p:cNvPr id="1493" name="Google Shape;1493;p262"/>
          <p:cNvGrpSpPr/>
          <p:nvPr/>
        </p:nvGrpSpPr>
        <p:grpSpPr>
          <a:xfrm>
            <a:off x="7250711" y="758362"/>
            <a:ext cx="1157276" cy="307747"/>
            <a:chOff x="4859149" y="597592"/>
            <a:chExt cx="1157276" cy="276975"/>
          </a:xfrm>
        </p:grpSpPr>
        <p:sp>
          <p:nvSpPr>
            <p:cNvPr id="1494" name="Google Shape;1494;p262"/>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lt1"/>
                  </a:solidFill>
                  <a:latin typeface="Lato"/>
                  <a:ea typeface="Lato"/>
                  <a:cs typeface="Lato"/>
                  <a:sym typeface="Lato"/>
                </a:rPr>
                <a:t>15</a:t>
              </a:r>
              <a:r>
                <a:rPr lang="en" sz="1200">
                  <a:solidFill>
                    <a:schemeClr val="lt1"/>
                  </a:solidFill>
                  <a:latin typeface="Lato"/>
                  <a:ea typeface="Lato"/>
                  <a:cs typeface="Lato"/>
                  <a:sym typeface="Lato"/>
                </a:rPr>
                <a:t> minutes </a:t>
              </a:r>
              <a:endParaRPr sz="1200">
                <a:solidFill>
                  <a:schemeClr val="lt1"/>
                </a:solidFill>
                <a:latin typeface="Lato"/>
                <a:ea typeface="Lato"/>
                <a:cs typeface="Lato"/>
                <a:sym typeface="Lato"/>
              </a:endParaRPr>
            </a:p>
          </p:txBody>
        </p:sp>
        <p:pic>
          <p:nvPicPr>
            <p:cNvPr id="1495" name="Google Shape;1495;p262"/>
            <p:cNvPicPr preferRelativeResize="0"/>
            <p:nvPr/>
          </p:nvPicPr>
          <p:blipFill rotWithShape="1">
            <a:blip r:embed="rId5">
              <a:alphaModFix/>
            </a:blip>
            <a:srcRect b="-9876" l="0" r="0" t="-1222"/>
            <a:stretch/>
          </p:blipFill>
          <p:spPr>
            <a:xfrm>
              <a:off x="4859149" y="597592"/>
              <a:ext cx="277007" cy="276975"/>
            </a:xfrm>
            <a:prstGeom prst="rect">
              <a:avLst/>
            </a:prstGeom>
            <a:noFill/>
            <a:ln>
              <a:noFill/>
            </a:ln>
          </p:spPr>
        </p:pic>
      </p:grpSp>
      <p:sp>
        <p:nvSpPr>
          <p:cNvPr id="1496" name="Google Shape;1496;p262"/>
          <p:cNvSpPr/>
          <p:nvPr/>
        </p:nvSpPr>
        <p:spPr>
          <a:xfrm>
            <a:off x="4572000" y="4797375"/>
            <a:ext cx="4114800" cy="460200"/>
          </a:xfrm>
          <a:prstGeom prst="roundRect">
            <a:avLst>
              <a:gd fmla="val 4227" name="adj"/>
            </a:avLst>
          </a:prstGeom>
          <a:solidFill>
            <a:srgbClr val="1241AF"/>
          </a:solidFill>
          <a:ln cap="flat" cmpd="sng" w="9525">
            <a:solidFill>
              <a:schemeClr val="accent2"/>
            </a:solidFill>
            <a:prstDash val="solid"/>
            <a:round/>
            <a:headEnd len="sm" w="sm" type="none"/>
            <a:tailEnd len="sm" w="sm" type="none"/>
          </a:ln>
        </p:spPr>
        <p:txBody>
          <a:bodyPr anchorCtr="0" anchor="ctr" bIns="94800" lIns="182875" spcFirstLastPara="1" rIns="94800" wrap="square" tIns="94800">
            <a:noAutofit/>
          </a:bodyPr>
          <a:lstStyle/>
          <a:p>
            <a:pPr indent="0" lvl="0" marL="0" marR="0" rtl="0" algn="l">
              <a:lnSpc>
                <a:spcPct val="100000"/>
              </a:lnSpc>
              <a:spcBef>
                <a:spcPts val="0"/>
              </a:spcBef>
              <a:spcAft>
                <a:spcPts val="0"/>
              </a:spcAft>
              <a:buNone/>
            </a:pPr>
            <a:r>
              <a:rPr lang="en" sz="850">
                <a:solidFill>
                  <a:schemeClr val="lt2"/>
                </a:solidFill>
                <a:latin typeface="Poppins Medium"/>
                <a:ea typeface="Poppins Medium"/>
                <a:cs typeface="Poppins Medium"/>
                <a:sym typeface="Poppins Medium"/>
              </a:rPr>
              <a:t>✍️  Follow along with our walkthrough </a:t>
            </a:r>
            <a:r>
              <a:rPr b="1" lang="en" sz="850" u="sng">
                <a:solidFill>
                  <a:schemeClr val="lt1"/>
                </a:solidFill>
                <a:latin typeface="Poppins"/>
                <a:ea typeface="Poppins"/>
                <a:cs typeface="Poppins"/>
                <a:sym typeface="Poppins"/>
                <a:hlinkClick r:id="rId6">
                  <a:extLst>
                    <a:ext uri="{A12FA001-AC4F-418D-AE19-62706E023703}">
                      <ahyp:hlinkClr val="tx"/>
                    </a:ext>
                  </a:extLst>
                </a:hlinkClick>
              </a:rPr>
              <a:t>here</a:t>
            </a:r>
            <a:endParaRPr b="1" sz="850">
              <a:solidFill>
                <a:schemeClr val="lt1"/>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263"/>
          <p:cNvSpPr txBox="1"/>
          <p:nvPr>
            <p:ph idx="1" type="body"/>
          </p:nvPr>
        </p:nvSpPr>
        <p:spPr>
          <a:xfrm>
            <a:off x="4572000" y="457200"/>
            <a:ext cx="4114800" cy="4800600"/>
          </a:xfrm>
          <a:prstGeom prst="rect">
            <a:avLst/>
          </a:prstGeom>
        </p:spPr>
        <p:txBody>
          <a:bodyPr anchorCtr="0" anchor="b" bIns="474125" lIns="365750" spcFirstLastPara="1" rIns="365750" wrap="square" tIns="94800">
            <a:noAutofit/>
          </a:bodyPr>
          <a:lstStyle/>
          <a:p>
            <a:pPr indent="0" lvl="0" marL="0" rtl="0" algn="l">
              <a:spcBef>
                <a:spcPts val="0"/>
              </a:spcBef>
              <a:spcAft>
                <a:spcPts val="0"/>
              </a:spcAft>
              <a:buNone/>
            </a:pPr>
            <a:r>
              <a:rPr lang="en">
                <a:latin typeface="Poppins SemiBold"/>
                <a:ea typeface="Poppins SemiBold"/>
                <a:cs typeface="Poppins SemiBold"/>
                <a:sym typeface="Poppins SemiBold"/>
              </a:rPr>
              <a:t>Discuss the following questions</a:t>
            </a:r>
            <a:endParaRPr>
              <a:latin typeface="Poppins SemiBold"/>
              <a:ea typeface="Poppins SemiBold"/>
              <a:cs typeface="Poppins SemiBold"/>
              <a:sym typeface="Poppins SemiBold"/>
            </a:endParaRPr>
          </a:p>
          <a:p>
            <a:pPr indent="-298450" lvl="0" marL="469900" rtl="0" algn="l">
              <a:spcBef>
                <a:spcPts val="1000"/>
              </a:spcBef>
              <a:spcAft>
                <a:spcPts val="0"/>
              </a:spcAft>
              <a:buSzPts val="1100"/>
              <a:buFont typeface="Poppins SemiBold"/>
              <a:buAutoNum type="arabicPeriod"/>
            </a:pPr>
            <a:r>
              <a:rPr lang="en" sz="1200"/>
              <a:t>Why would a PM choose to "clone" an existing pattern (like a feed or a dashboard) rather than building from a blank page? How does this change your speed-to-validation?</a:t>
            </a:r>
            <a:endParaRPr sz="1200"/>
          </a:p>
          <a:p>
            <a:pPr indent="-298450" lvl="0" marL="469900" rtl="0" algn="l">
              <a:spcBef>
                <a:spcPts val="1000"/>
              </a:spcBef>
              <a:spcAft>
                <a:spcPts val="1000"/>
              </a:spcAft>
              <a:buSzPts val="1100"/>
              <a:buFont typeface="Poppins SemiBold"/>
              <a:buAutoNum type="arabicPeriod"/>
            </a:pPr>
            <a:r>
              <a:rPr lang="en" sz="1200"/>
              <a:t>We used a screenshot to start this build. If you didn't have a screenshot, what other assets (sketches, files, docs) do you have on your desk right now that you wish you could just "upload" to start a build?</a:t>
            </a:r>
            <a:br>
              <a:rPr lang="en" sz="1200"/>
            </a:br>
            <a:endParaRPr sz="1200"/>
          </a:p>
        </p:txBody>
      </p:sp>
      <p:sp>
        <p:nvSpPr>
          <p:cNvPr id="1502" name="Google Shape;1502;p263"/>
          <p:cNvSpPr txBox="1"/>
          <p:nvPr/>
        </p:nvSpPr>
        <p:spPr>
          <a:xfrm>
            <a:off x="457200" y="470025"/>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Instructor-Led Q&amp;A</a:t>
            </a:r>
            <a:endParaRPr sz="1600">
              <a:solidFill>
                <a:srgbClr val="60A5FA"/>
              </a:solidFill>
              <a:latin typeface="Poppins SemiBold"/>
              <a:ea typeface="Poppins SemiBold"/>
              <a:cs typeface="Poppins SemiBold"/>
              <a:sym typeface="Poppins SemiBold"/>
            </a:endParaRPr>
          </a:p>
        </p:txBody>
      </p:sp>
      <p:sp>
        <p:nvSpPr>
          <p:cNvPr id="1503" name="Google Shape;1503;p263"/>
          <p:cNvSpPr txBox="1"/>
          <p:nvPr/>
        </p:nvSpPr>
        <p:spPr>
          <a:xfrm>
            <a:off x="457200" y="926546"/>
            <a:ext cx="3661500" cy="9852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200">
                <a:solidFill>
                  <a:srgbClr val="07182C"/>
                </a:solidFill>
                <a:latin typeface="Poppins Medium"/>
                <a:ea typeface="Poppins Medium"/>
                <a:cs typeface="Poppins Medium"/>
                <a:sym typeface="Poppins Medium"/>
              </a:rPr>
              <a:t>LinkedIn Clone </a:t>
            </a:r>
            <a:r>
              <a:rPr lang="en" sz="3200">
                <a:solidFill>
                  <a:srgbClr val="07182C"/>
                </a:solidFill>
                <a:latin typeface="Poppins Medium"/>
                <a:ea typeface="Poppins Medium"/>
                <a:cs typeface="Poppins Medium"/>
                <a:sym typeface="Poppins Medium"/>
              </a:rPr>
              <a:t>Debrief</a:t>
            </a:r>
            <a:endParaRPr sz="3200">
              <a:solidFill>
                <a:srgbClr val="07182C"/>
              </a:solidFill>
              <a:latin typeface="Poppins Medium"/>
              <a:ea typeface="Poppins Medium"/>
              <a:cs typeface="Poppins Medium"/>
              <a:sym typeface="Poppins Medium"/>
            </a:endParaRPr>
          </a:p>
        </p:txBody>
      </p:sp>
      <p:grpSp>
        <p:nvGrpSpPr>
          <p:cNvPr id="1504" name="Google Shape;1504;p263"/>
          <p:cNvGrpSpPr/>
          <p:nvPr/>
        </p:nvGrpSpPr>
        <p:grpSpPr>
          <a:xfrm>
            <a:off x="7250711" y="758362"/>
            <a:ext cx="1157276" cy="307747"/>
            <a:chOff x="4859149" y="597592"/>
            <a:chExt cx="1157276" cy="276975"/>
          </a:xfrm>
        </p:grpSpPr>
        <p:sp>
          <p:nvSpPr>
            <p:cNvPr id="1505" name="Google Shape;1505;p263"/>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accent1"/>
                  </a:solidFill>
                  <a:latin typeface="Lato"/>
                  <a:ea typeface="Lato"/>
                  <a:cs typeface="Lato"/>
                  <a:sym typeface="Lato"/>
                </a:rPr>
                <a:t>5</a:t>
              </a:r>
              <a:r>
                <a:rPr lang="en" sz="1200">
                  <a:solidFill>
                    <a:schemeClr val="accent1"/>
                  </a:solidFill>
                  <a:latin typeface="Lato"/>
                  <a:ea typeface="Lato"/>
                  <a:cs typeface="Lato"/>
                  <a:sym typeface="Lato"/>
                </a:rPr>
                <a:t> minutes </a:t>
              </a:r>
              <a:endParaRPr sz="1200">
                <a:solidFill>
                  <a:schemeClr val="accent1"/>
                </a:solidFill>
                <a:latin typeface="Lato"/>
                <a:ea typeface="Lato"/>
                <a:cs typeface="Lato"/>
                <a:sym typeface="Lato"/>
              </a:endParaRPr>
            </a:p>
          </p:txBody>
        </p:sp>
        <p:pic>
          <p:nvPicPr>
            <p:cNvPr id="1506" name="Google Shape;1506;p263"/>
            <p:cNvPicPr preferRelativeResize="0"/>
            <p:nvPr/>
          </p:nvPicPr>
          <p:blipFill rotWithShape="1">
            <a:blip r:embed="rId3">
              <a:alphaModFix/>
            </a:blip>
            <a:srcRect b="-9876" l="0" r="0" t="-1222"/>
            <a:stretch/>
          </p:blipFill>
          <p:spPr>
            <a:xfrm>
              <a:off x="4859149" y="597592"/>
              <a:ext cx="277007" cy="276975"/>
            </a:xfrm>
            <a:prstGeom prst="rect">
              <a:avLst/>
            </a:prstGeom>
            <a:noFill/>
            <a:ln>
              <a:noFill/>
            </a:ln>
          </p:spPr>
        </p:pic>
      </p:grpSp>
      <p:sp>
        <p:nvSpPr>
          <p:cNvPr id="1507" name="Google Shape;1507;p263"/>
          <p:cNvSpPr/>
          <p:nvPr/>
        </p:nvSpPr>
        <p:spPr>
          <a:xfrm>
            <a:off x="4850800" y="765575"/>
            <a:ext cx="1399500" cy="2934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Q&amp;A DISCUSSION</a:t>
            </a:r>
            <a:endParaRPr sz="1100">
              <a:solidFill>
                <a:srgbClr val="FFFFFF"/>
              </a:solidFill>
              <a:latin typeface="Poppins SemiBold"/>
              <a:ea typeface="Poppins SemiBold"/>
              <a:cs typeface="Poppins SemiBold"/>
              <a:sym typeface="Poppins SemiBold"/>
            </a:endParaRPr>
          </a:p>
        </p:txBody>
      </p:sp>
      <p:sp>
        <p:nvSpPr>
          <p:cNvPr id="1508" name="Google Shape;1508;p263"/>
          <p:cNvSpPr txBox="1"/>
          <p:nvPr/>
        </p:nvSpPr>
        <p:spPr>
          <a:xfrm>
            <a:off x="457200" y="2180200"/>
            <a:ext cx="3661500" cy="4632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a:solidFill>
                  <a:srgbClr val="737373"/>
                </a:solidFill>
                <a:latin typeface="Poppins SemiBold"/>
                <a:ea typeface="Poppins SemiBold"/>
                <a:cs typeface="Poppins SemiBold"/>
                <a:sym typeface="Poppins SemiBold"/>
              </a:rPr>
              <a:t>Feel free to post your answers in the chat or unmute and share!</a:t>
            </a:r>
            <a:endParaRPr>
              <a:solidFill>
                <a:srgbClr val="737373"/>
              </a:solidFill>
              <a:latin typeface="Poppins SemiBold"/>
              <a:ea typeface="Poppins SemiBold"/>
              <a:cs typeface="Poppins SemiBold"/>
              <a:sym typeface="Poppins SemiBold"/>
            </a:endParaRPr>
          </a:p>
        </p:txBody>
      </p:sp>
      <p:sp>
        <p:nvSpPr>
          <p:cNvPr id="1509" name="Google Shape;1509;p263"/>
          <p:cNvSpPr txBox="1"/>
          <p:nvPr/>
        </p:nvSpPr>
        <p:spPr>
          <a:xfrm>
            <a:off x="457200" y="2789800"/>
            <a:ext cx="3272400" cy="609600"/>
          </a:xfrm>
          <a:prstGeom prst="rect">
            <a:avLst/>
          </a:prstGeom>
          <a:noFill/>
          <a:ln>
            <a:noFill/>
          </a:ln>
        </p:spPr>
        <p:txBody>
          <a:bodyPr anchorCtr="0" anchor="t" bIns="0" lIns="0" spcFirstLastPara="1" rIns="0" wrap="square" tIns="0">
            <a:spAutoFit/>
          </a:bodyPr>
          <a:lstStyle/>
          <a:p>
            <a:pPr indent="-304800" lvl="0" marL="457200" rtl="0" algn="l">
              <a:lnSpc>
                <a:spcPct val="115000"/>
              </a:lnSpc>
              <a:spcBef>
                <a:spcPts val="1000"/>
              </a:spcBef>
              <a:spcAft>
                <a:spcPts val="0"/>
              </a:spcAft>
              <a:buClr>
                <a:srgbClr val="1241B0"/>
              </a:buClr>
              <a:buSzPts val="1200"/>
              <a:buFont typeface="Lato"/>
              <a:buChar char="→"/>
            </a:pPr>
            <a:r>
              <a:rPr lang="en" sz="1200">
                <a:solidFill>
                  <a:srgbClr val="737373"/>
                </a:solidFill>
                <a:latin typeface="Lato"/>
                <a:ea typeface="Lato"/>
                <a:cs typeface="Lato"/>
                <a:sym typeface="Lato"/>
              </a:rPr>
              <a:t>You just cloned a major social network in less than 15 minutes. Let's reflect on the strategic value of this workflow.</a:t>
            </a:r>
            <a:endParaRPr sz="1200">
              <a:solidFill>
                <a:srgbClr val="737373"/>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264"/>
          <p:cNvSpPr txBox="1"/>
          <p:nvPr>
            <p:ph idx="1" type="body"/>
          </p:nvPr>
        </p:nvSpPr>
        <p:spPr>
          <a:xfrm>
            <a:off x="1724925" y="3052678"/>
            <a:ext cx="5043000" cy="215400"/>
          </a:xfrm>
          <a:prstGeom prst="rect">
            <a:avLst/>
          </a:prstGeom>
        </p:spPr>
        <p:txBody>
          <a:bodyPr anchorCtr="0" anchor="ctr" bIns="0" lIns="0" spcFirstLastPara="1" rIns="0" wrap="square" tIns="0">
            <a:spAutoFit/>
          </a:bodyPr>
          <a:lstStyle/>
          <a:p>
            <a:pPr indent="0" lvl="0" marL="0" rtl="0" algn="l">
              <a:spcBef>
                <a:spcPts val="0"/>
              </a:spcBef>
              <a:spcAft>
                <a:spcPts val="1200"/>
              </a:spcAft>
              <a:buNone/>
            </a:pPr>
            <a:r>
              <a:rPr lang="en"/>
              <a:t>Estimated time: 5 minutes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65"/>
          <p:cNvSpPr/>
          <p:nvPr/>
        </p:nvSpPr>
        <p:spPr>
          <a:xfrm>
            <a:off x="478150" y="1605200"/>
            <a:ext cx="8208600" cy="2800500"/>
          </a:xfrm>
          <a:prstGeom prst="roundRect">
            <a:avLst>
              <a:gd fmla="val 8943"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20" name="Google Shape;1520;p265"/>
          <p:cNvSpPr txBox="1"/>
          <p:nvPr/>
        </p:nvSpPr>
        <p:spPr>
          <a:xfrm>
            <a:off x="1252300" y="2257200"/>
            <a:ext cx="3000000" cy="15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FFFF"/>
                </a:solidFill>
                <a:latin typeface="Poppins SemiBold"/>
                <a:ea typeface="Poppins SemiBold"/>
                <a:cs typeface="Poppins SemiBold"/>
                <a:sym typeface="Poppins SemiBold"/>
              </a:rPr>
              <a:t>Reminder! 🚨</a:t>
            </a:r>
            <a:endParaRPr sz="2000">
              <a:solidFill>
                <a:srgbClr val="FFFFFF"/>
              </a:solidFill>
              <a:latin typeface="Poppins SemiBold"/>
              <a:ea typeface="Poppins SemiBold"/>
              <a:cs typeface="Poppins SemiBold"/>
              <a:sym typeface="Poppins SemiBold"/>
            </a:endParaRPr>
          </a:p>
          <a:p>
            <a:pPr indent="0" lvl="0" marL="0" rtl="0" algn="l">
              <a:spcBef>
                <a:spcPts val="0"/>
              </a:spcBef>
              <a:spcAft>
                <a:spcPts val="0"/>
              </a:spcAft>
              <a:buNone/>
            </a:pPr>
            <a:br>
              <a:rPr lang="en" sz="1150">
                <a:solidFill>
                  <a:srgbClr val="D1D2D3"/>
                </a:solidFill>
              </a:rPr>
            </a:br>
            <a:br>
              <a:rPr lang="en" sz="1150">
                <a:solidFill>
                  <a:srgbClr val="D1D2D3"/>
                </a:solidFill>
              </a:rPr>
            </a:br>
            <a:endParaRPr sz="1150">
              <a:solidFill>
                <a:srgbClr val="D1D2D3"/>
              </a:solidFill>
            </a:endParaRPr>
          </a:p>
          <a:p>
            <a:pPr indent="0" lvl="0" marL="0" rtl="0" algn="l">
              <a:spcBef>
                <a:spcPts val="0"/>
              </a:spcBef>
              <a:spcAft>
                <a:spcPts val="0"/>
              </a:spcAft>
              <a:buNone/>
            </a:pPr>
            <a:r>
              <a:rPr lang="en" sz="1200">
                <a:solidFill>
                  <a:srgbClr val="FFFFFF"/>
                </a:solidFill>
                <a:latin typeface="Lato"/>
                <a:ea typeface="Lato"/>
                <a:cs typeface="Lato"/>
                <a:sym typeface="Lato"/>
              </a:rPr>
              <a:t>It's always better to see your smiling face! Be present and visible to stay engaged and keep interactions valuable.</a:t>
            </a:r>
            <a:endParaRPr sz="1200">
              <a:solidFill>
                <a:srgbClr val="FFFFFF"/>
              </a:solidFill>
              <a:latin typeface="Lato"/>
              <a:ea typeface="Lato"/>
              <a:cs typeface="Lato"/>
              <a:sym typeface="Lato"/>
            </a:endParaRPr>
          </a:p>
        </p:txBody>
      </p:sp>
      <p:sp>
        <p:nvSpPr>
          <p:cNvPr id="1521" name="Google Shape;1521;p265"/>
          <p:cNvSpPr txBox="1"/>
          <p:nvPr/>
        </p:nvSpPr>
        <p:spPr>
          <a:xfrm>
            <a:off x="1174431" y="269902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3"/>
              </a:buClr>
              <a:buSzPts val="1400"/>
              <a:buFont typeface="Poppins SemiBold"/>
              <a:buChar char="➔"/>
            </a:pPr>
            <a:r>
              <a:rPr lang="en">
                <a:solidFill>
                  <a:srgbClr val="FFFFFF"/>
                </a:solidFill>
                <a:latin typeface="Poppins SemiBold"/>
                <a:ea typeface="Poppins SemiBold"/>
                <a:cs typeface="Poppins SemiBold"/>
                <a:sym typeface="Poppins SemiBold"/>
              </a:rPr>
              <a:t>Cameras On</a:t>
            </a:r>
            <a:endParaRPr/>
          </a:p>
        </p:txBody>
      </p:sp>
      <p:pic>
        <p:nvPicPr>
          <p:cNvPr id="1522" name="Google Shape;1522;p265" title="360_F_361342769_X26dTcofZpukhMGYWFcn1wJNABEFtNLH.jpg"/>
          <p:cNvPicPr preferRelativeResize="0"/>
          <p:nvPr/>
        </p:nvPicPr>
        <p:blipFill>
          <a:blip r:embed="rId3">
            <a:alphaModFix/>
          </a:blip>
          <a:stretch>
            <a:fillRect/>
          </a:stretch>
        </p:blipFill>
        <p:spPr>
          <a:xfrm>
            <a:off x="5690998" y="1153547"/>
            <a:ext cx="1655803" cy="1103881"/>
          </a:xfrm>
          <a:prstGeom prst="rect">
            <a:avLst/>
          </a:prstGeom>
          <a:noFill/>
          <a:ln>
            <a:noFill/>
          </a:ln>
        </p:spPr>
      </p:pic>
      <p:pic>
        <p:nvPicPr>
          <p:cNvPr id="1523" name="Google Shape;1523;p265" title="360_F_376317314_VGtnskyAMWhXn8BaT86WkODxMTVlvl1G.jpg"/>
          <p:cNvPicPr preferRelativeResize="0"/>
          <p:nvPr/>
        </p:nvPicPr>
        <p:blipFill>
          <a:blip r:embed="rId4">
            <a:alphaModFix/>
          </a:blip>
          <a:stretch>
            <a:fillRect/>
          </a:stretch>
        </p:blipFill>
        <p:spPr>
          <a:xfrm>
            <a:off x="5690998" y="4613156"/>
            <a:ext cx="1652740" cy="1101839"/>
          </a:xfrm>
          <a:prstGeom prst="rect">
            <a:avLst/>
          </a:prstGeom>
          <a:noFill/>
          <a:ln>
            <a:noFill/>
          </a:ln>
        </p:spPr>
      </p:pic>
      <p:pic>
        <p:nvPicPr>
          <p:cNvPr id="1524" name="Google Shape;1524;p265" title="istockphoto-1319103417-612x612.jpg"/>
          <p:cNvPicPr preferRelativeResize="0"/>
          <p:nvPr/>
        </p:nvPicPr>
        <p:blipFill>
          <a:blip r:embed="rId5">
            <a:alphaModFix/>
          </a:blip>
          <a:stretch>
            <a:fillRect/>
          </a:stretch>
        </p:blipFill>
        <p:spPr>
          <a:xfrm>
            <a:off x="5690998" y="0"/>
            <a:ext cx="1655804" cy="1103870"/>
          </a:xfrm>
          <a:prstGeom prst="rect">
            <a:avLst/>
          </a:prstGeom>
          <a:noFill/>
          <a:ln>
            <a:noFill/>
          </a:ln>
        </p:spPr>
      </p:pic>
      <p:pic>
        <p:nvPicPr>
          <p:cNvPr id="1525" name="Google Shape;1525;p265" title="360_F_359417856_CiAy787xGWJ3mAntkWgwwdslyY12xk30.jpg"/>
          <p:cNvPicPr preferRelativeResize="0"/>
          <p:nvPr/>
        </p:nvPicPr>
        <p:blipFill>
          <a:blip r:embed="rId6">
            <a:alphaModFix/>
          </a:blip>
          <a:stretch>
            <a:fillRect/>
          </a:stretch>
        </p:blipFill>
        <p:spPr>
          <a:xfrm>
            <a:off x="5690998" y="3461150"/>
            <a:ext cx="1655804" cy="1101840"/>
          </a:xfrm>
          <a:prstGeom prst="rect">
            <a:avLst/>
          </a:prstGeom>
          <a:noFill/>
          <a:ln>
            <a:noFill/>
          </a:ln>
        </p:spPr>
      </p:pic>
      <p:pic>
        <p:nvPicPr>
          <p:cNvPr id="1526" name="Google Shape;1526;p265" title="istockphoto-1129638608-612x612.jpg"/>
          <p:cNvPicPr preferRelativeResize="0"/>
          <p:nvPr/>
        </p:nvPicPr>
        <p:blipFill>
          <a:blip r:embed="rId7">
            <a:alphaModFix/>
          </a:blip>
          <a:stretch>
            <a:fillRect/>
          </a:stretch>
        </p:blipFill>
        <p:spPr>
          <a:xfrm>
            <a:off x="5690998" y="2307110"/>
            <a:ext cx="1655804" cy="110387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62C"/>
        </a:solidFill>
      </p:bgPr>
    </p:bg>
    <p:spTree>
      <p:nvGrpSpPr>
        <p:cNvPr id="1530" name="Shape 1530"/>
        <p:cNvGrpSpPr/>
        <p:nvPr/>
      </p:nvGrpSpPr>
      <p:grpSpPr>
        <a:xfrm>
          <a:off x="0" y="0"/>
          <a:ext cx="0" cy="0"/>
          <a:chOff x="0" y="0"/>
          <a:chExt cx="0" cy="0"/>
        </a:xfrm>
      </p:grpSpPr>
      <p:sp>
        <p:nvSpPr>
          <p:cNvPr id="1531" name="Google Shape;1531;p266"/>
          <p:cNvSpPr txBox="1"/>
          <p:nvPr>
            <p:ph type="title"/>
          </p:nvPr>
        </p:nvSpPr>
        <p:spPr>
          <a:xfrm>
            <a:off x="457200" y="4518892"/>
            <a:ext cx="8229600" cy="738900"/>
          </a:xfrm>
          <a:prstGeom prst="rect">
            <a:avLst/>
          </a:prstGeom>
        </p:spPr>
        <p:txBody>
          <a:bodyPr anchorCtr="0" anchor="b" bIns="0" lIns="0" spcFirstLastPara="1" rIns="0" wrap="square" tIns="0">
            <a:spAutoFit/>
          </a:bodyPr>
          <a:lstStyle/>
          <a:p>
            <a:pPr indent="0" lvl="0" marL="0" rtl="0" algn="l">
              <a:lnSpc>
                <a:spcPct val="100000"/>
              </a:lnSpc>
              <a:spcBef>
                <a:spcPts val="0"/>
              </a:spcBef>
              <a:spcAft>
                <a:spcPts val="0"/>
              </a:spcAft>
              <a:buNone/>
            </a:pPr>
            <a:r>
              <a:rPr lang="en"/>
              <a:t>The New Operating Model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35" name="Shape 1535"/>
        <p:cNvGrpSpPr/>
        <p:nvPr/>
      </p:nvGrpSpPr>
      <p:grpSpPr>
        <a:xfrm>
          <a:off x="0" y="0"/>
          <a:ext cx="0" cy="0"/>
          <a:chOff x="0" y="0"/>
          <a:chExt cx="0" cy="0"/>
        </a:xfrm>
      </p:grpSpPr>
      <p:sp>
        <p:nvSpPr>
          <p:cNvPr id="1536" name="Google Shape;1536;p267"/>
          <p:cNvSpPr/>
          <p:nvPr/>
        </p:nvSpPr>
        <p:spPr>
          <a:xfrm>
            <a:off x="465425" y="5087222"/>
            <a:ext cx="7756800" cy="246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37" name="Google Shape;1537;p267"/>
          <p:cNvSpPr/>
          <p:nvPr/>
        </p:nvSpPr>
        <p:spPr>
          <a:xfrm>
            <a:off x="4879750" y="1938325"/>
            <a:ext cx="3070500" cy="2989800"/>
          </a:xfrm>
          <a:prstGeom prst="ellipse">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Poppins SemiBold"/>
                <a:ea typeface="Poppins SemiBold"/>
                <a:cs typeface="Poppins SemiBold"/>
                <a:sym typeface="Poppins SemiBold"/>
              </a:rPr>
              <a:t>AI</a:t>
            </a:r>
            <a:br>
              <a:rPr lang="en" sz="1200">
                <a:latin typeface="Poppins SemiBold"/>
                <a:ea typeface="Poppins SemiBold"/>
                <a:cs typeface="Poppins SemiBold"/>
                <a:sym typeface="Poppins SemiBold"/>
              </a:rPr>
            </a:br>
            <a:r>
              <a:rPr lang="en" sz="1200">
                <a:latin typeface="Poppins SemiBold"/>
                <a:ea typeface="Poppins SemiBold"/>
                <a:cs typeface="Poppins SemiBold"/>
                <a:sym typeface="Poppins SemiBold"/>
              </a:rPr>
              <a:t>PROTOTYPING</a:t>
            </a:r>
            <a:br>
              <a:rPr lang="en" sz="1200">
                <a:latin typeface="Poppins SemiBold"/>
                <a:ea typeface="Poppins SemiBold"/>
                <a:cs typeface="Poppins SemiBold"/>
                <a:sym typeface="Poppins SemiBold"/>
              </a:rPr>
            </a:br>
            <a:r>
              <a:rPr lang="en" sz="1200">
                <a:latin typeface="Poppins SemiBold"/>
                <a:ea typeface="Poppins SemiBold"/>
                <a:cs typeface="Poppins SemiBold"/>
                <a:sym typeface="Poppins SemiBold"/>
              </a:rPr>
              <a:t>LOOP</a:t>
            </a:r>
            <a:endParaRPr sz="1200">
              <a:latin typeface="Poppins SemiBold"/>
              <a:ea typeface="Poppins SemiBold"/>
              <a:cs typeface="Poppins SemiBold"/>
              <a:sym typeface="Poppins SemiBold"/>
            </a:endParaRPr>
          </a:p>
        </p:txBody>
      </p:sp>
      <p:sp>
        <p:nvSpPr>
          <p:cNvPr id="1538" name="Google Shape;1538;p267"/>
          <p:cNvSpPr txBox="1"/>
          <p:nvPr/>
        </p:nvSpPr>
        <p:spPr>
          <a:xfrm>
            <a:off x="457200" y="470025"/>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PM Independence is ROI</a:t>
            </a:r>
            <a:endParaRPr sz="1600">
              <a:solidFill>
                <a:srgbClr val="60A5FA"/>
              </a:solidFill>
              <a:latin typeface="Poppins SemiBold"/>
              <a:ea typeface="Poppins SemiBold"/>
              <a:cs typeface="Poppins SemiBold"/>
              <a:sym typeface="Poppins SemiBold"/>
            </a:endParaRPr>
          </a:p>
        </p:txBody>
      </p:sp>
      <p:sp>
        <p:nvSpPr>
          <p:cNvPr id="1539" name="Google Shape;1539;p267"/>
          <p:cNvSpPr txBox="1"/>
          <p:nvPr/>
        </p:nvSpPr>
        <p:spPr>
          <a:xfrm>
            <a:off x="457200" y="774150"/>
            <a:ext cx="7551900" cy="4188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400">
                <a:solidFill>
                  <a:srgbClr val="07182C"/>
                </a:solidFill>
                <a:latin typeface="Poppins Medium"/>
                <a:ea typeface="Poppins Medium"/>
                <a:cs typeface="Poppins Medium"/>
                <a:sym typeface="Poppins Medium"/>
              </a:rPr>
              <a:t>The New Operating Model</a:t>
            </a:r>
            <a:endParaRPr sz="3400">
              <a:solidFill>
                <a:srgbClr val="07182C"/>
              </a:solidFill>
              <a:latin typeface="Poppins Medium"/>
              <a:ea typeface="Poppins Medium"/>
              <a:cs typeface="Poppins Medium"/>
              <a:sym typeface="Poppins Medium"/>
            </a:endParaRPr>
          </a:p>
        </p:txBody>
      </p:sp>
      <p:sp>
        <p:nvSpPr>
          <p:cNvPr id="1540" name="Google Shape;1540;p267"/>
          <p:cNvSpPr/>
          <p:nvPr/>
        </p:nvSpPr>
        <p:spPr>
          <a:xfrm>
            <a:off x="768538" y="1462225"/>
            <a:ext cx="2990700" cy="3612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t/>
            </a:r>
            <a:endParaRPr>
              <a:latin typeface="Lato"/>
              <a:ea typeface="Lato"/>
              <a:cs typeface="Lato"/>
              <a:sym typeface="Lato"/>
            </a:endParaRPr>
          </a:p>
        </p:txBody>
      </p:sp>
      <p:sp>
        <p:nvSpPr>
          <p:cNvPr id="1541" name="Google Shape;1541;p267"/>
          <p:cNvSpPr txBox="1"/>
          <p:nvPr>
            <p:ph idx="2" type="body"/>
          </p:nvPr>
        </p:nvSpPr>
        <p:spPr>
          <a:xfrm>
            <a:off x="1088452" y="1546750"/>
            <a:ext cx="2442600" cy="2001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sz="1300">
                <a:solidFill>
                  <a:srgbClr val="FFFFFF"/>
                </a:solidFill>
                <a:latin typeface="Poppins SemiBold"/>
                <a:ea typeface="Poppins SemiBold"/>
                <a:cs typeface="Poppins SemiBold"/>
                <a:sym typeface="Poppins SemiBold"/>
              </a:rPr>
              <a:t>Old Way: </a:t>
            </a:r>
            <a:r>
              <a:rPr lang="en" sz="1300">
                <a:solidFill>
                  <a:srgbClr val="FFFFFF"/>
                </a:solidFill>
                <a:latin typeface="Poppins SemiBold"/>
                <a:ea typeface="Poppins SemiBold"/>
                <a:cs typeface="Poppins SemiBold"/>
                <a:sym typeface="Poppins SemiBold"/>
              </a:rPr>
              <a:t>Dependency</a:t>
            </a:r>
            <a:r>
              <a:rPr lang="en" sz="1300">
                <a:solidFill>
                  <a:srgbClr val="FFFFFF"/>
                </a:solidFill>
                <a:latin typeface="Poppins SemiBold"/>
                <a:ea typeface="Poppins SemiBold"/>
                <a:cs typeface="Poppins SemiBold"/>
                <a:sym typeface="Poppins SemiBold"/>
              </a:rPr>
              <a:t> Loop</a:t>
            </a:r>
            <a:endParaRPr sz="1300">
              <a:solidFill>
                <a:srgbClr val="FFFFFF"/>
              </a:solidFill>
              <a:latin typeface="Poppins SemiBold"/>
              <a:ea typeface="Poppins SemiBold"/>
              <a:cs typeface="Poppins SemiBold"/>
              <a:sym typeface="Poppins SemiBold"/>
            </a:endParaRPr>
          </a:p>
        </p:txBody>
      </p:sp>
      <p:sp>
        <p:nvSpPr>
          <p:cNvPr id="1542" name="Google Shape;1542;p267"/>
          <p:cNvSpPr/>
          <p:nvPr/>
        </p:nvSpPr>
        <p:spPr>
          <a:xfrm>
            <a:off x="4876806" y="1462225"/>
            <a:ext cx="2990700" cy="361200"/>
          </a:xfrm>
          <a:prstGeom prst="roundRect">
            <a:avLst>
              <a:gd fmla="val 16667" name="adj"/>
            </a:avLst>
          </a:prstGeom>
          <a:solidFill>
            <a:srgbClr val="1241B0"/>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t/>
            </a:r>
            <a:endParaRPr>
              <a:latin typeface="Lato"/>
              <a:ea typeface="Lato"/>
              <a:cs typeface="Lato"/>
              <a:sym typeface="Lato"/>
            </a:endParaRPr>
          </a:p>
        </p:txBody>
      </p:sp>
      <p:sp>
        <p:nvSpPr>
          <p:cNvPr id="1543" name="Google Shape;1543;p267"/>
          <p:cNvSpPr txBox="1"/>
          <p:nvPr>
            <p:ph idx="1" type="body"/>
          </p:nvPr>
        </p:nvSpPr>
        <p:spPr>
          <a:xfrm>
            <a:off x="5334002" y="1546750"/>
            <a:ext cx="2083800" cy="200100"/>
          </a:xfrm>
          <a:prstGeom prst="rect">
            <a:avLst/>
          </a:prstGeom>
        </p:spPr>
        <p:txBody>
          <a:bodyPr anchorCtr="0" anchor="t" bIns="0" lIns="0" spcFirstLastPara="1" rIns="0" wrap="square" tIns="0">
            <a:spAutoFit/>
          </a:bodyPr>
          <a:lstStyle/>
          <a:p>
            <a:pPr indent="0" lvl="0" marL="0" rtl="0" algn="ctr">
              <a:spcBef>
                <a:spcPts val="0"/>
              </a:spcBef>
              <a:spcAft>
                <a:spcPts val="1200"/>
              </a:spcAft>
              <a:buNone/>
            </a:pPr>
            <a:r>
              <a:rPr lang="en" sz="1300">
                <a:solidFill>
                  <a:srgbClr val="FFFFFF"/>
                </a:solidFill>
                <a:latin typeface="Poppins SemiBold"/>
                <a:ea typeface="Poppins SemiBold"/>
                <a:cs typeface="Poppins SemiBold"/>
                <a:sym typeface="Poppins SemiBold"/>
              </a:rPr>
              <a:t>New Way: Builder Loop</a:t>
            </a:r>
            <a:endParaRPr sz="1300">
              <a:solidFill>
                <a:srgbClr val="FFFFFF"/>
              </a:solidFill>
              <a:latin typeface="Poppins SemiBold"/>
              <a:ea typeface="Poppins SemiBold"/>
              <a:cs typeface="Poppins SemiBold"/>
              <a:sym typeface="Poppins SemiBold"/>
            </a:endParaRPr>
          </a:p>
        </p:txBody>
      </p:sp>
      <p:sp>
        <p:nvSpPr>
          <p:cNvPr id="1544" name="Google Shape;1544;p267"/>
          <p:cNvSpPr/>
          <p:nvPr/>
        </p:nvSpPr>
        <p:spPr>
          <a:xfrm>
            <a:off x="6036606" y="2159771"/>
            <a:ext cx="745500" cy="68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45" name="Google Shape;1545;p267"/>
          <p:cNvSpPr/>
          <p:nvPr/>
        </p:nvSpPr>
        <p:spPr>
          <a:xfrm>
            <a:off x="5067332" y="2843180"/>
            <a:ext cx="745500" cy="68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46" name="Google Shape;1546;p267"/>
          <p:cNvSpPr/>
          <p:nvPr/>
        </p:nvSpPr>
        <p:spPr>
          <a:xfrm>
            <a:off x="7051954" y="2843180"/>
            <a:ext cx="745500" cy="68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47" name="Google Shape;1547;p267"/>
          <p:cNvSpPr/>
          <p:nvPr/>
        </p:nvSpPr>
        <p:spPr>
          <a:xfrm>
            <a:off x="6661167" y="3884726"/>
            <a:ext cx="745500" cy="68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48" name="Google Shape;1548;p267"/>
          <p:cNvSpPr/>
          <p:nvPr/>
        </p:nvSpPr>
        <p:spPr>
          <a:xfrm>
            <a:off x="5462144" y="3884726"/>
            <a:ext cx="745500" cy="68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49" name="Google Shape;1549;p267"/>
          <p:cNvSpPr/>
          <p:nvPr/>
        </p:nvSpPr>
        <p:spPr>
          <a:xfrm rot="-10254186">
            <a:off x="5334618" y="3239394"/>
            <a:ext cx="819710" cy="755236"/>
          </a:xfrm>
          <a:prstGeom prst="arc">
            <a:avLst>
              <a:gd fmla="val 17401700" name="adj1"/>
              <a:gd fmla="val 0" name="adj2"/>
            </a:avLst>
          </a:prstGeom>
          <a:noFill/>
          <a:ln cap="flat" cmpd="sng" w="9525">
            <a:solidFill>
              <a:schemeClr val="accent2"/>
            </a:solidFill>
            <a:prstDash val="solid"/>
            <a:round/>
            <a:headEnd len="sm" w="sm" type="none"/>
            <a:tailEnd len="sm" w="sm" type="stealth"/>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50" name="Google Shape;1550;p267"/>
          <p:cNvSpPr/>
          <p:nvPr/>
        </p:nvSpPr>
        <p:spPr>
          <a:xfrm rot="7331954">
            <a:off x="6018819" y="3683419"/>
            <a:ext cx="770739" cy="805063"/>
          </a:xfrm>
          <a:prstGeom prst="arc">
            <a:avLst>
              <a:gd fmla="val 17401700" name="adj1"/>
              <a:gd fmla="val 0" name="adj2"/>
            </a:avLst>
          </a:prstGeom>
          <a:noFill/>
          <a:ln cap="flat" cmpd="sng" w="9525">
            <a:solidFill>
              <a:schemeClr val="accent2"/>
            </a:solidFill>
            <a:prstDash val="solid"/>
            <a:round/>
            <a:headEnd len="sm" w="sm" type="none"/>
            <a:tailEnd len="sm" w="sm" type="stealth"/>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51" name="Google Shape;1551;p267"/>
          <p:cNvSpPr/>
          <p:nvPr/>
        </p:nvSpPr>
        <p:spPr>
          <a:xfrm rot="-5583501">
            <a:off x="5629932" y="2558350"/>
            <a:ext cx="753473" cy="821629"/>
          </a:xfrm>
          <a:prstGeom prst="arc">
            <a:avLst>
              <a:gd fmla="val 17401700" name="adj1"/>
              <a:gd fmla="val 0" name="adj2"/>
            </a:avLst>
          </a:prstGeom>
          <a:noFill/>
          <a:ln cap="flat" cmpd="sng" w="9525">
            <a:solidFill>
              <a:schemeClr val="accent2"/>
            </a:solidFill>
            <a:prstDash val="solid"/>
            <a:round/>
            <a:headEnd len="sm" w="sm" type="none"/>
            <a:tailEnd len="sm" w="sm" type="stealth"/>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52" name="Google Shape;1552;p267"/>
          <p:cNvSpPr/>
          <p:nvPr/>
        </p:nvSpPr>
        <p:spPr>
          <a:xfrm rot="-820444">
            <a:off x="6363906" y="2590280"/>
            <a:ext cx="817264" cy="758029"/>
          </a:xfrm>
          <a:prstGeom prst="arc">
            <a:avLst>
              <a:gd fmla="val 17401700" name="adj1"/>
              <a:gd fmla="val 0" name="adj2"/>
            </a:avLst>
          </a:prstGeom>
          <a:noFill/>
          <a:ln cap="flat" cmpd="sng" w="9525">
            <a:solidFill>
              <a:schemeClr val="accent2"/>
            </a:solidFill>
            <a:prstDash val="solid"/>
            <a:round/>
            <a:headEnd len="sm" w="sm" type="none"/>
            <a:tailEnd len="sm" w="sm" type="stealth"/>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53" name="Google Shape;1553;p267"/>
          <p:cNvSpPr/>
          <p:nvPr/>
        </p:nvSpPr>
        <p:spPr>
          <a:xfrm rot="2851074">
            <a:off x="6574764" y="3240398"/>
            <a:ext cx="782250" cy="794099"/>
          </a:xfrm>
          <a:prstGeom prst="arc">
            <a:avLst>
              <a:gd fmla="val 17401700" name="adj1"/>
              <a:gd fmla="val 0" name="adj2"/>
            </a:avLst>
          </a:prstGeom>
          <a:noFill/>
          <a:ln cap="flat" cmpd="sng" w="9525">
            <a:solidFill>
              <a:schemeClr val="accent2"/>
            </a:solidFill>
            <a:prstDash val="solid"/>
            <a:round/>
            <a:headEnd len="sm" w="sm" type="none"/>
            <a:tailEnd len="sm" w="sm" type="stealth"/>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54" name="Google Shape;1554;p267"/>
          <p:cNvSpPr/>
          <p:nvPr/>
        </p:nvSpPr>
        <p:spPr>
          <a:xfrm>
            <a:off x="768525" y="1938325"/>
            <a:ext cx="3070500" cy="2989800"/>
          </a:xfrm>
          <a:prstGeom prst="ellipse">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Poppins SemiBold"/>
                <a:ea typeface="Poppins SemiBold"/>
                <a:cs typeface="Poppins SemiBold"/>
                <a:sym typeface="Poppins SemiBold"/>
              </a:rPr>
              <a:t>PRODUCT</a:t>
            </a:r>
            <a:br>
              <a:rPr lang="en" sz="1200">
                <a:latin typeface="Poppins SemiBold"/>
                <a:ea typeface="Poppins SemiBold"/>
                <a:cs typeface="Poppins SemiBold"/>
                <a:sym typeface="Poppins SemiBold"/>
              </a:rPr>
            </a:br>
            <a:r>
              <a:rPr lang="en" sz="1200">
                <a:latin typeface="Poppins SemiBold"/>
                <a:ea typeface="Poppins SemiBold"/>
                <a:cs typeface="Poppins SemiBold"/>
                <a:sym typeface="Poppins SemiBold"/>
              </a:rPr>
              <a:t>DEVELOPMENT</a:t>
            </a:r>
            <a:endParaRPr sz="1200">
              <a:latin typeface="Poppins SemiBold"/>
              <a:ea typeface="Poppins SemiBold"/>
              <a:cs typeface="Poppins SemiBold"/>
              <a:sym typeface="Poppins SemiBold"/>
            </a:endParaRPr>
          </a:p>
          <a:p>
            <a:pPr indent="0" lvl="0" marL="0" rtl="0" algn="ctr">
              <a:spcBef>
                <a:spcPts val="0"/>
              </a:spcBef>
              <a:spcAft>
                <a:spcPts val="0"/>
              </a:spcAft>
              <a:buNone/>
            </a:pPr>
            <a:r>
              <a:rPr lang="en" sz="1200">
                <a:latin typeface="Poppins SemiBold"/>
                <a:ea typeface="Poppins SemiBold"/>
                <a:cs typeface="Poppins SemiBold"/>
                <a:sym typeface="Poppins SemiBold"/>
              </a:rPr>
              <a:t>LOOP</a:t>
            </a:r>
            <a:endParaRPr sz="1200">
              <a:latin typeface="Poppins SemiBold"/>
              <a:ea typeface="Poppins SemiBold"/>
              <a:cs typeface="Poppins SemiBold"/>
              <a:sym typeface="Poppins SemiBold"/>
            </a:endParaRPr>
          </a:p>
        </p:txBody>
      </p:sp>
      <p:sp>
        <p:nvSpPr>
          <p:cNvPr id="1555" name="Google Shape;1555;p267"/>
          <p:cNvSpPr/>
          <p:nvPr/>
        </p:nvSpPr>
        <p:spPr>
          <a:xfrm>
            <a:off x="1925811" y="2055567"/>
            <a:ext cx="745500" cy="68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56" name="Google Shape;1556;p267"/>
          <p:cNvSpPr/>
          <p:nvPr/>
        </p:nvSpPr>
        <p:spPr>
          <a:xfrm>
            <a:off x="941162" y="2647924"/>
            <a:ext cx="745500" cy="68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57" name="Google Shape;1557;p267"/>
          <p:cNvSpPr/>
          <p:nvPr/>
        </p:nvSpPr>
        <p:spPr>
          <a:xfrm>
            <a:off x="2910459" y="2647924"/>
            <a:ext cx="745500" cy="68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58" name="Google Shape;1558;p267"/>
          <p:cNvSpPr txBox="1"/>
          <p:nvPr/>
        </p:nvSpPr>
        <p:spPr>
          <a:xfrm>
            <a:off x="6068555" y="2600812"/>
            <a:ext cx="681600" cy="2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2"/>
                </a:solidFill>
                <a:latin typeface="Lato"/>
                <a:ea typeface="Lato"/>
                <a:cs typeface="Lato"/>
                <a:sym typeface="Lato"/>
              </a:rPr>
              <a:t>Idea</a:t>
            </a:r>
            <a:endParaRPr sz="700">
              <a:solidFill>
                <a:schemeClr val="accent2"/>
              </a:solidFill>
              <a:latin typeface="Lato"/>
              <a:ea typeface="Lato"/>
              <a:cs typeface="Lato"/>
              <a:sym typeface="Lato"/>
            </a:endParaRPr>
          </a:p>
        </p:txBody>
      </p:sp>
      <p:sp>
        <p:nvSpPr>
          <p:cNvPr id="1559" name="Google Shape;1559;p267"/>
          <p:cNvSpPr txBox="1"/>
          <p:nvPr/>
        </p:nvSpPr>
        <p:spPr>
          <a:xfrm>
            <a:off x="6963804" y="3142986"/>
            <a:ext cx="950700" cy="2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2"/>
                </a:solidFill>
                <a:latin typeface="Lato"/>
                <a:ea typeface="Lato"/>
                <a:cs typeface="Lato"/>
                <a:sym typeface="Lato"/>
              </a:rPr>
              <a:t>Prompt</a:t>
            </a:r>
            <a:endParaRPr sz="700">
              <a:solidFill>
                <a:schemeClr val="accent2"/>
              </a:solidFill>
              <a:latin typeface="Lato"/>
              <a:ea typeface="Lato"/>
              <a:cs typeface="Lato"/>
              <a:sym typeface="Lato"/>
            </a:endParaRPr>
          </a:p>
          <a:p>
            <a:pPr indent="0" lvl="0" marL="0" rtl="0" algn="ctr">
              <a:spcBef>
                <a:spcPts val="0"/>
              </a:spcBef>
              <a:spcAft>
                <a:spcPts val="0"/>
              </a:spcAft>
              <a:buNone/>
            </a:pPr>
            <a:r>
              <a:rPr lang="en" sz="700">
                <a:solidFill>
                  <a:schemeClr val="accent2"/>
                </a:solidFill>
                <a:latin typeface="Lato"/>
                <a:ea typeface="Lato"/>
                <a:cs typeface="Lato"/>
                <a:sym typeface="Lato"/>
              </a:rPr>
              <a:t>the Prototype</a:t>
            </a:r>
            <a:endParaRPr sz="700">
              <a:solidFill>
                <a:schemeClr val="accent2"/>
              </a:solidFill>
              <a:latin typeface="Lato"/>
              <a:ea typeface="Lato"/>
              <a:cs typeface="Lato"/>
              <a:sym typeface="Lato"/>
            </a:endParaRPr>
          </a:p>
        </p:txBody>
      </p:sp>
      <p:sp>
        <p:nvSpPr>
          <p:cNvPr id="1560" name="Google Shape;1560;p267"/>
          <p:cNvSpPr txBox="1"/>
          <p:nvPr/>
        </p:nvSpPr>
        <p:spPr>
          <a:xfrm>
            <a:off x="6567927" y="4150214"/>
            <a:ext cx="950700" cy="2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2"/>
                </a:solidFill>
                <a:latin typeface="Lato"/>
                <a:ea typeface="Lato"/>
                <a:cs typeface="Lato"/>
                <a:sym typeface="Lato"/>
              </a:rPr>
              <a:t>Test</a:t>
            </a:r>
            <a:br>
              <a:rPr lang="en" sz="700">
                <a:solidFill>
                  <a:schemeClr val="accent2"/>
                </a:solidFill>
                <a:latin typeface="Lato"/>
                <a:ea typeface="Lato"/>
                <a:cs typeface="Lato"/>
                <a:sym typeface="Lato"/>
              </a:rPr>
            </a:br>
            <a:r>
              <a:rPr lang="en" sz="700">
                <a:solidFill>
                  <a:schemeClr val="accent2"/>
                </a:solidFill>
                <a:latin typeface="Lato"/>
                <a:ea typeface="Lato"/>
                <a:cs typeface="Lato"/>
                <a:sym typeface="Lato"/>
              </a:rPr>
              <a:t>Live</a:t>
            </a:r>
            <a:br>
              <a:rPr lang="en" sz="700">
                <a:solidFill>
                  <a:schemeClr val="accent2"/>
                </a:solidFill>
                <a:latin typeface="Lato"/>
                <a:ea typeface="Lato"/>
                <a:cs typeface="Lato"/>
                <a:sym typeface="Lato"/>
              </a:rPr>
            </a:br>
            <a:r>
              <a:rPr lang="en" sz="700">
                <a:solidFill>
                  <a:schemeClr val="accent2"/>
                </a:solidFill>
                <a:latin typeface="Lato"/>
                <a:ea typeface="Lato"/>
                <a:cs typeface="Lato"/>
                <a:sym typeface="Lato"/>
              </a:rPr>
              <a:t>App</a:t>
            </a:r>
            <a:endParaRPr sz="700">
              <a:solidFill>
                <a:schemeClr val="accent2"/>
              </a:solidFill>
              <a:latin typeface="Lato"/>
              <a:ea typeface="Lato"/>
              <a:cs typeface="Lato"/>
              <a:sym typeface="Lato"/>
            </a:endParaRPr>
          </a:p>
        </p:txBody>
      </p:sp>
      <p:sp>
        <p:nvSpPr>
          <p:cNvPr id="1561" name="Google Shape;1561;p267"/>
          <p:cNvSpPr txBox="1"/>
          <p:nvPr/>
        </p:nvSpPr>
        <p:spPr>
          <a:xfrm>
            <a:off x="5383551" y="4157832"/>
            <a:ext cx="950700" cy="2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2"/>
                </a:solidFill>
                <a:latin typeface="Lato"/>
                <a:ea typeface="Lato"/>
                <a:cs typeface="Lato"/>
                <a:sym typeface="Lato"/>
              </a:rPr>
              <a:t>Hand Off</a:t>
            </a:r>
            <a:br>
              <a:rPr lang="en" sz="700">
                <a:solidFill>
                  <a:schemeClr val="accent2"/>
                </a:solidFill>
                <a:latin typeface="Lato"/>
                <a:ea typeface="Lato"/>
                <a:cs typeface="Lato"/>
                <a:sym typeface="Lato"/>
              </a:rPr>
            </a:br>
            <a:r>
              <a:rPr lang="en" sz="700">
                <a:solidFill>
                  <a:schemeClr val="accent2"/>
                </a:solidFill>
                <a:latin typeface="Lato"/>
                <a:ea typeface="Lato"/>
                <a:cs typeface="Lato"/>
                <a:sym typeface="Lato"/>
              </a:rPr>
              <a:t>Validated</a:t>
            </a:r>
            <a:br>
              <a:rPr lang="en" sz="700">
                <a:solidFill>
                  <a:schemeClr val="accent2"/>
                </a:solidFill>
                <a:latin typeface="Lato"/>
                <a:ea typeface="Lato"/>
                <a:cs typeface="Lato"/>
                <a:sym typeface="Lato"/>
              </a:rPr>
            </a:br>
            <a:r>
              <a:rPr lang="en" sz="700">
                <a:solidFill>
                  <a:schemeClr val="accent2"/>
                </a:solidFill>
                <a:latin typeface="Lato"/>
                <a:ea typeface="Lato"/>
                <a:cs typeface="Lato"/>
                <a:sym typeface="Lato"/>
              </a:rPr>
              <a:t>Spec</a:t>
            </a:r>
            <a:endParaRPr sz="700">
              <a:solidFill>
                <a:schemeClr val="accent2"/>
              </a:solidFill>
              <a:latin typeface="Lato"/>
              <a:ea typeface="Lato"/>
              <a:cs typeface="Lato"/>
              <a:sym typeface="Lato"/>
            </a:endParaRPr>
          </a:p>
        </p:txBody>
      </p:sp>
      <p:sp>
        <p:nvSpPr>
          <p:cNvPr id="1562" name="Google Shape;1562;p267"/>
          <p:cNvSpPr txBox="1"/>
          <p:nvPr/>
        </p:nvSpPr>
        <p:spPr>
          <a:xfrm>
            <a:off x="4951136" y="3274399"/>
            <a:ext cx="950700" cy="2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2"/>
                </a:solidFill>
                <a:latin typeface="Lato"/>
                <a:ea typeface="Lato"/>
                <a:cs typeface="Lato"/>
                <a:sym typeface="Lato"/>
              </a:rPr>
              <a:t>Iterate</a:t>
            </a:r>
            <a:endParaRPr sz="700">
              <a:solidFill>
                <a:schemeClr val="accent2"/>
              </a:solidFill>
              <a:latin typeface="Lato"/>
              <a:ea typeface="Lato"/>
              <a:cs typeface="Lato"/>
              <a:sym typeface="Lato"/>
            </a:endParaRPr>
          </a:p>
        </p:txBody>
      </p:sp>
      <p:sp>
        <p:nvSpPr>
          <p:cNvPr id="1563" name="Google Shape;1563;p267"/>
          <p:cNvSpPr txBox="1"/>
          <p:nvPr/>
        </p:nvSpPr>
        <p:spPr>
          <a:xfrm>
            <a:off x="1962986" y="2481207"/>
            <a:ext cx="681600" cy="2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2"/>
                </a:solidFill>
                <a:latin typeface="Lato"/>
                <a:ea typeface="Lato"/>
                <a:cs typeface="Lato"/>
                <a:sym typeface="Lato"/>
              </a:rPr>
              <a:t>Idea</a:t>
            </a:r>
            <a:endParaRPr sz="700">
              <a:solidFill>
                <a:schemeClr val="accent2"/>
              </a:solidFill>
              <a:latin typeface="Lato"/>
              <a:ea typeface="Lato"/>
              <a:cs typeface="Lato"/>
              <a:sym typeface="Lato"/>
            </a:endParaRPr>
          </a:p>
        </p:txBody>
      </p:sp>
      <p:sp>
        <p:nvSpPr>
          <p:cNvPr id="1564" name="Google Shape;1564;p267"/>
          <p:cNvSpPr/>
          <p:nvPr/>
        </p:nvSpPr>
        <p:spPr>
          <a:xfrm>
            <a:off x="941162" y="3513166"/>
            <a:ext cx="745500" cy="68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65" name="Google Shape;1565;p267"/>
          <p:cNvSpPr/>
          <p:nvPr/>
        </p:nvSpPr>
        <p:spPr>
          <a:xfrm>
            <a:off x="2910459" y="3513166"/>
            <a:ext cx="745500" cy="68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66" name="Google Shape;1566;p267"/>
          <p:cNvSpPr/>
          <p:nvPr/>
        </p:nvSpPr>
        <p:spPr>
          <a:xfrm>
            <a:off x="1888186" y="4084137"/>
            <a:ext cx="745500" cy="68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67" name="Google Shape;1567;p267"/>
          <p:cNvSpPr/>
          <p:nvPr/>
        </p:nvSpPr>
        <p:spPr>
          <a:xfrm rot="-5583501">
            <a:off x="1609487" y="2525879"/>
            <a:ext cx="753473" cy="821629"/>
          </a:xfrm>
          <a:prstGeom prst="arc">
            <a:avLst>
              <a:gd fmla="val 17401700" name="adj1"/>
              <a:gd fmla="val 0" name="adj2"/>
            </a:avLst>
          </a:prstGeom>
          <a:noFill/>
          <a:ln cap="flat" cmpd="sng" w="9525">
            <a:solidFill>
              <a:schemeClr val="accent2"/>
            </a:solidFill>
            <a:prstDash val="solid"/>
            <a:round/>
            <a:headEnd len="sm" w="sm" type="none"/>
            <a:tailEnd len="sm" w="sm" type="stealth"/>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68" name="Google Shape;1568;p267"/>
          <p:cNvSpPr/>
          <p:nvPr/>
        </p:nvSpPr>
        <p:spPr>
          <a:xfrm rot="-828098">
            <a:off x="2184060" y="2557631"/>
            <a:ext cx="817400" cy="758244"/>
          </a:xfrm>
          <a:prstGeom prst="arc">
            <a:avLst>
              <a:gd fmla="val 17401700" name="adj1"/>
              <a:gd fmla="val 0" name="adj2"/>
            </a:avLst>
          </a:prstGeom>
          <a:noFill/>
          <a:ln cap="flat" cmpd="sng" w="9525">
            <a:solidFill>
              <a:schemeClr val="accent2"/>
            </a:solidFill>
            <a:prstDash val="solid"/>
            <a:round/>
            <a:headEnd len="sm" w="sm" type="none"/>
            <a:tailEnd len="sm" w="sm" type="stealth"/>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69" name="Google Shape;1569;p267"/>
          <p:cNvSpPr/>
          <p:nvPr/>
        </p:nvSpPr>
        <p:spPr>
          <a:xfrm rot="5216499">
            <a:off x="2216010" y="3481883"/>
            <a:ext cx="753473" cy="821629"/>
          </a:xfrm>
          <a:prstGeom prst="arc">
            <a:avLst>
              <a:gd fmla="val 17401700" name="adj1"/>
              <a:gd fmla="val 0" name="adj2"/>
            </a:avLst>
          </a:prstGeom>
          <a:noFill/>
          <a:ln cap="flat" cmpd="sng" w="9525">
            <a:solidFill>
              <a:schemeClr val="accent2"/>
            </a:solidFill>
            <a:prstDash val="solid"/>
            <a:round/>
            <a:headEnd len="sm" w="sm" type="none"/>
            <a:tailEnd len="sm" w="sm" type="stealth"/>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70" name="Google Shape;1570;p267"/>
          <p:cNvSpPr/>
          <p:nvPr/>
        </p:nvSpPr>
        <p:spPr>
          <a:xfrm rot="2262589">
            <a:off x="2493855" y="3020317"/>
            <a:ext cx="794065" cy="782601"/>
          </a:xfrm>
          <a:prstGeom prst="arc">
            <a:avLst>
              <a:gd fmla="val 17401700" name="adj1"/>
              <a:gd fmla="val 0" name="adj2"/>
            </a:avLst>
          </a:prstGeom>
          <a:noFill/>
          <a:ln cap="flat" cmpd="sng" w="9525">
            <a:solidFill>
              <a:schemeClr val="accent2"/>
            </a:solidFill>
            <a:prstDash val="solid"/>
            <a:round/>
            <a:headEnd len="sm" w="sm" type="none"/>
            <a:tailEnd len="sm" w="sm" type="stealth"/>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71" name="Google Shape;1571;p267"/>
          <p:cNvSpPr/>
          <p:nvPr/>
        </p:nvSpPr>
        <p:spPr>
          <a:xfrm rot="9971902">
            <a:off x="1577535" y="3576288"/>
            <a:ext cx="817400" cy="758244"/>
          </a:xfrm>
          <a:prstGeom prst="arc">
            <a:avLst>
              <a:gd fmla="val 17401700" name="adj1"/>
              <a:gd fmla="val 0" name="adj2"/>
            </a:avLst>
          </a:prstGeom>
          <a:noFill/>
          <a:ln cap="flat" cmpd="sng" w="9525">
            <a:solidFill>
              <a:schemeClr val="accent2"/>
            </a:solidFill>
            <a:prstDash val="solid"/>
            <a:round/>
            <a:headEnd len="sm" w="sm" type="none"/>
            <a:tailEnd len="sm" w="sm" type="stealth"/>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72" name="Google Shape;1572;p267"/>
          <p:cNvSpPr/>
          <p:nvPr/>
        </p:nvSpPr>
        <p:spPr>
          <a:xfrm flipH="1" rot="-2262589">
            <a:off x="1272432" y="3020329"/>
            <a:ext cx="794065" cy="782601"/>
          </a:xfrm>
          <a:prstGeom prst="arc">
            <a:avLst>
              <a:gd fmla="val 17401700" name="adj1"/>
              <a:gd fmla="val 0" name="adj2"/>
            </a:avLst>
          </a:prstGeom>
          <a:noFill/>
          <a:ln cap="flat" cmpd="sng" w="9525">
            <a:solidFill>
              <a:schemeClr val="accent2"/>
            </a:solidFill>
            <a:prstDash val="solid"/>
            <a:round/>
            <a:headEnd len="sm" w="sm" type="stealth"/>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73" name="Google Shape;1573;p267"/>
          <p:cNvSpPr txBox="1"/>
          <p:nvPr/>
        </p:nvSpPr>
        <p:spPr>
          <a:xfrm>
            <a:off x="2942409" y="2969678"/>
            <a:ext cx="681600" cy="2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2"/>
                </a:solidFill>
                <a:latin typeface="Lato"/>
                <a:ea typeface="Lato"/>
                <a:cs typeface="Lato"/>
                <a:sym typeface="Lato"/>
              </a:rPr>
              <a:t>Write Spec</a:t>
            </a:r>
            <a:endParaRPr sz="700">
              <a:solidFill>
                <a:schemeClr val="accent2"/>
              </a:solidFill>
              <a:latin typeface="Lato"/>
              <a:ea typeface="Lato"/>
              <a:cs typeface="Lato"/>
              <a:sym typeface="Lato"/>
            </a:endParaRPr>
          </a:p>
        </p:txBody>
      </p:sp>
      <p:sp>
        <p:nvSpPr>
          <p:cNvPr id="1574" name="Google Shape;1574;p267"/>
          <p:cNvSpPr txBox="1"/>
          <p:nvPr/>
        </p:nvSpPr>
        <p:spPr>
          <a:xfrm>
            <a:off x="2952030" y="3860021"/>
            <a:ext cx="681600" cy="2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2"/>
                </a:solidFill>
                <a:latin typeface="Lato"/>
                <a:ea typeface="Lato"/>
                <a:cs typeface="Lato"/>
                <a:sym typeface="Lato"/>
              </a:rPr>
              <a:t>Wait for Eng /  Design</a:t>
            </a:r>
            <a:endParaRPr sz="700">
              <a:solidFill>
                <a:schemeClr val="accent2"/>
              </a:solidFill>
              <a:latin typeface="Lato"/>
              <a:ea typeface="Lato"/>
              <a:cs typeface="Lato"/>
              <a:sym typeface="Lato"/>
            </a:endParaRPr>
          </a:p>
        </p:txBody>
      </p:sp>
      <p:sp>
        <p:nvSpPr>
          <p:cNvPr id="1575" name="Google Shape;1575;p267"/>
          <p:cNvSpPr txBox="1"/>
          <p:nvPr/>
        </p:nvSpPr>
        <p:spPr>
          <a:xfrm>
            <a:off x="976199" y="3883020"/>
            <a:ext cx="681600" cy="2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2"/>
                </a:solidFill>
                <a:latin typeface="Lato"/>
                <a:ea typeface="Lato"/>
                <a:cs typeface="Lato"/>
                <a:sym typeface="Lato"/>
              </a:rPr>
              <a:t>Feedback</a:t>
            </a:r>
            <a:endParaRPr sz="700">
              <a:solidFill>
                <a:schemeClr val="accent2"/>
              </a:solidFill>
              <a:latin typeface="Lato"/>
              <a:ea typeface="Lato"/>
              <a:cs typeface="Lato"/>
              <a:sym typeface="Lato"/>
            </a:endParaRPr>
          </a:p>
        </p:txBody>
      </p:sp>
      <p:sp>
        <p:nvSpPr>
          <p:cNvPr id="1576" name="Google Shape;1576;p267"/>
          <p:cNvSpPr txBox="1"/>
          <p:nvPr/>
        </p:nvSpPr>
        <p:spPr>
          <a:xfrm>
            <a:off x="1920147" y="4449666"/>
            <a:ext cx="681600" cy="2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2"/>
                </a:solidFill>
                <a:latin typeface="Lato"/>
                <a:ea typeface="Lato"/>
                <a:cs typeface="Lato"/>
                <a:sym typeface="Lato"/>
              </a:rPr>
              <a:t>Review Mock</a:t>
            </a:r>
            <a:endParaRPr sz="700">
              <a:solidFill>
                <a:schemeClr val="accent2"/>
              </a:solidFill>
              <a:latin typeface="Lato"/>
              <a:ea typeface="Lato"/>
              <a:cs typeface="Lato"/>
              <a:sym typeface="Lato"/>
            </a:endParaRPr>
          </a:p>
        </p:txBody>
      </p:sp>
      <p:sp>
        <p:nvSpPr>
          <p:cNvPr id="1577" name="Google Shape;1577;p267"/>
          <p:cNvSpPr txBox="1"/>
          <p:nvPr/>
        </p:nvSpPr>
        <p:spPr>
          <a:xfrm>
            <a:off x="976199" y="2916249"/>
            <a:ext cx="681600" cy="2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2"/>
                </a:solidFill>
                <a:latin typeface="Lato"/>
                <a:ea typeface="Lato"/>
                <a:cs typeface="Lato"/>
                <a:sym typeface="Lato"/>
              </a:rPr>
              <a:t>Wait for Update</a:t>
            </a:r>
            <a:endParaRPr sz="700">
              <a:solidFill>
                <a:schemeClr val="accent2"/>
              </a:solidFill>
              <a:latin typeface="Lato"/>
              <a:ea typeface="Lato"/>
              <a:cs typeface="Lato"/>
              <a:sym typeface="Lato"/>
            </a:endParaRPr>
          </a:p>
        </p:txBody>
      </p:sp>
      <p:pic>
        <p:nvPicPr>
          <p:cNvPr id="1578" name="Google Shape;1578;p267" title="lightbulb.png"/>
          <p:cNvPicPr preferRelativeResize="0"/>
          <p:nvPr/>
        </p:nvPicPr>
        <p:blipFill>
          <a:blip r:embed="rId3">
            <a:alphaModFix/>
          </a:blip>
          <a:stretch>
            <a:fillRect/>
          </a:stretch>
        </p:blipFill>
        <p:spPr>
          <a:xfrm>
            <a:off x="6286205" y="2321880"/>
            <a:ext cx="246300" cy="225786"/>
          </a:xfrm>
          <a:prstGeom prst="rect">
            <a:avLst/>
          </a:prstGeom>
          <a:noFill/>
          <a:ln>
            <a:noFill/>
          </a:ln>
        </p:spPr>
      </p:pic>
      <p:pic>
        <p:nvPicPr>
          <p:cNvPr id="1579" name="Google Shape;1579;p267" title="lightbulb.png"/>
          <p:cNvPicPr preferRelativeResize="0"/>
          <p:nvPr/>
        </p:nvPicPr>
        <p:blipFill>
          <a:blip r:embed="rId3">
            <a:alphaModFix/>
          </a:blip>
          <a:stretch>
            <a:fillRect/>
          </a:stretch>
        </p:blipFill>
        <p:spPr>
          <a:xfrm>
            <a:off x="2175410" y="2239138"/>
            <a:ext cx="246300" cy="225786"/>
          </a:xfrm>
          <a:prstGeom prst="rect">
            <a:avLst/>
          </a:prstGeom>
          <a:noFill/>
          <a:ln>
            <a:noFill/>
          </a:ln>
        </p:spPr>
      </p:pic>
      <p:pic>
        <p:nvPicPr>
          <p:cNvPr id="1580" name="Google Shape;1580;p267" title="cmd.png"/>
          <p:cNvPicPr preferRelativeResize="0"/>
          <p:nvPr/>
        </p:nvPicPr>
        <p:blipFill rotWithShape="1">
          <a:blip r:embed="rId4">
            <a:alphaModFix/>
          </a:blip>
          <a:srcRect b="0" l="0" r="0" t="0"/>
          <a:stretch/>
        </p:blipFill>
        <p:spPr>
          <a:xfrm>
            <a:off x="7305986" y="2975683"/>
            <a:ext cx="246300" cy="225786"/>
          </a:xfrm>
          <a:prstGeom prst="rect">
            <a:avLst/>
          </a:prstGeom>
          <a:noFill/>
          <a:ln>
            <a:noFill/>
          </a:ln>
        </p:spPr>
      </p:pic>
      <p:pic>
        <p:nvPicPr>
          <p:cNvPr id="1581" name="Google Shape;1581;p267" title="test.png"/>
          <p:cNvPicPr preferRelativeResize="0"/>
          <p:nvPr/>
        </p:nvPicPr>
        <p:blipFill rotWithShape="1">
          <a:blip r:embed="rId5">
            <a:alphaModFix/>
          </a:blip>
          <a:srcRect b="0" l="0" r="0" t="0"/>
          <a:stretch/>
        </p:blipFill>
        <p:spPr>
          <a:xfrm>
            <a:off x="6920136" y="3973112"/>
            <a:ext cx="246300" cy="225786"/>
          </a:xfrm>
          <a:prstGeom prst="rect">
            <a:avLst/>
          </a:prstGeom>
          <a:noFill/>
          <a:ln>
            <a:noFill/>
          </a:ln>
        </p:spPr>
      </p:pic>
      <p:pic>
        <p:nvPicPr>
          <p:cNvPr id="1582" name="Google Shape;1582;p267" title="closure.png"/>
          <p:cNvPicPr preferRelativeResize="0"/>
          <p:nvPr/>
        </p:nvPicPr>
        <p:blipFill rotWithShape="1">
          <a:blip r:embed="rId6">
            <a:alphaModFix/>
          </a:blip>
          <a:srcRect b="0" l="0" r="0" t="0"/>
          <a:stretch/>
        </p:blipFill>
        <p:spPr>
          <a:xfrm>
            <a:off x="5711763" y="4002652"/>
            <a:ext cx="246300" cy="225786"/>
          </a:xfrm>
          <a:prstGeom prst="rect">
            <a:avLst/>
          </a:prstGeom>
          <a:noFill/>
          <a:ln>
            <a:noFill/>
          </a:ln>
        </p:spPr>
      </p:pic>
      <p:pic>
        <p:nvPicPr>
          <p:cNvPr id="1583" name="Google Shape;1583;p267" title="agile.png"/>
          <p:cNvPicPr preferRelativeResize="0"/>
          <p:nvPr/>
        </p:nvPicPr>
        <p:blipFill rotWithShape="1">
          <a:blip r:embed="rId7">
            <a:alphaModFix/>
          </a:blip>
          <a:srcRect b="0" l="0" r="0" t="0"/>
          <a:stretch/>
        </p:blipFill>
        <p:spPr>
          <a:xfrm>
            <a:off x="5316939" y="3048608"/>
            <a:ext cx="246300" cy="225786"/>
          </a:xfrm>
          <a:prstGeom prst="rect">
            <a:avLst/>
          </a:prstGeom>
          <a:noFill/>
          <a:ln>
            <a:noFill/>
          </a:ln>
        </p:spPr>
      </p:pic>
      <p:pic>
        <p:nvPicPr>
          <p:cNvPr id="1584" name="Google Shape;1584;p267" title="edit.png"/>
          <p:cNvPicPr preferRelativeResize="0"/>
          <p:nvPr/>
        </p:nvPicPr>
        <p:blipFill rotWithShape="1">
          <a:blip r:embed="rId8">
            <a:alphaModFix/>
          </a:blip>
          <a:srcRect b="0" l="0" r="0" t="0"/>
          <a:stretch/>
        </p:blipFill>
        <p:spPr>
          <a:xfrm>
            <a:off x="3160059" y="2782570"/>
            <a:ext cx="246300" cy="225786"/>
          </a:xfrm>
          <a:prstGeom prst="rect">
            <a:avLst/>
          </a:prstGeom>
          <a:noFill/>
          <a:ln>
            <a:noFill/>
          </a:ln>
        </p:spPr>
      </p:pic>
      <p:pic>
        <p:nvPicPr>
          <p:cNvPr id="1585" name="Google Shape;1585;p267" title="clock.png"/>
          <p:cNvPicPr preferRelativeResize="0"/>
          <p:nvPr/>
        </p:nvPicPr>
        <p:blipFill rotWithShape="1">
          <a:blip r:embed="rId9">
            <a:alphaModFix/>
          </a:blip>
          <a:srcRect b="0" l="0" r="0" t="0"/>
          <a:stretch/>
        </p:blipFill>
        <p:spPr>
          <a:xfrm>
            <a:off x="3160059" y="3695064"/>
            <a:ext cx="246300" cy="225786"/>
          </a:xfrm>
          <a:prstGeom prst="rect">
            <a:avLst/>
          </a:prstGeom>
          <a:noFill/>
          <a:ln>
            <a:noFill/>
          </a:ln>
        </p:spPr>
      </p:pic>
      <p:pic>
        <p:nvPicPr>
          <p:cNvPr id="1586" name="Google Shape;1586;p267" title="search-data.png"/>
          <p:cNvPicPr preferRelativeResize="0"/>
          <p:nvPr/>
        </p:nvPicPr>
        <p:blipFill rotWithShape="1">
          <a:blip r:embed="rId10">
            <a:alphaModFix/>
          </a:blip>
          <a:srcRect b="0" l="0" r="0" t="0"/>
          <a:stretch/>
        </p:blipFill>
        <p:spPr>
          <a:xfrm>
            <a:off x="2137785" y="4284320"/>
            <a:ext cx="246300" cy="225786"/>
          </a:xfrm>
          <a:prstGeom prst="rect">
            <a:avLst/>
          </a:prstGeom>
          <a:noFill/>
          <a:ln>
            <a:noFill/>
          </a:ln>
        </p:spPr>
      </p:pic>
      <p:pic>
        <p:nvPicPr>
          <p:cNvPr id="1587" name="Google Shape;1587;p267" title="feedback.png"/>
          <p:cNvPicPr preferRelativeResize="0"/>
          <p:nvPr/>
        </p:nvPicPr>
        <p:blipFill rotWithShape="1">
          <a:blip r:embed="rId11">
            <a:alphaModFix/>
          </a:blip>
          <a:srcRect b="0" l="0" r="0" t="0"/>
          <a:stretch/>
        </p:blipFill>
        <p:spPr>
          <a:xfrm>
            <a:off x="1193837" y="3695064"/>
            <a:ext cx="246300" cy="225786"/>
          </a:xfrm>
          <a:prstGeom prst="rect">
            <a:avLst/>
          </a:prstGeom>
          <a:noFill/>
          <a:ln>
            <a:noFill/>
          </a:ln>
        </p:spPr>
      </p:pic>
      <p:pic>
        <p:nvPicPr>
          <p:cNvPr id="1588" name="Google Shape;1588;p267" title="time-and-date.png"/>
          <p:cNvPicPr preferRelativeResize="0"/>
          <p:nvPr/>
        </p:nvPicPr>
        <p:blipFill rotWithShape="1">
          <a:blip r:embed="rId12">
            <a:alphaModFix/>
          </a:blip>
          <a:srcRect b="0" l="0" r="0" t="0"/>
          <a:stretch/>
        </p:blipFill>
        <p:spPr>
          <a:xfrm>
            <a:off x="1181141" y="2741682"/>
            <a:ext cx="246300" cy="225786"/>
          </a:xfrm>
          <a:prstGeom prst="rect">
            <a:avLst/>
          </a:prstGeom>
          <a:noFill/>
          <a:ln>
            <a:noFill/>
          </a:ln>
        </p:spPr>
      </p:pic>
      <p:sp>
        <p:nvSpPr>
          <p:cNvPr id="1589" name="Google Shape;1589;p267"/>
          <p:cNvSpPr txBox="1"/>
          <p:nvPr/>
        </p:nvSpPr>
        <p:spPr>
          <a:xfrm>
            <a:off x="410397" y="5034747"/>
            <a:ext cx="7844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accent2"/>
                </a:solidFill>
                <a:highlight>
                  <a:schemeClr val="lt1"/>
                </a:highlight>
                <a:latin typeface="Lato"/>
                <a:ea typeface="Lato"/>
                <a:cs typeface="Lato"/>
                <a:sym typeface="Lato"/>
              </a:rPr>
              <a:t>AI prototyping doesn’t replace design or engineering—it </a:t>
            </a:r>
            <a:r>
              <a:rPr b="1" lang="en" sz="1200">
                <a:solidFill>
                  <a:schemeClr val="accent2"/>
                </a:solidFill>
                <a:highlight>
                  <a:schemeClr val="lt1"/>
                </a:highlight>
                <a:latin typeface="Lato"/>
                <a:ea typeface="Lato"/>
                <a:cs typeface="Lato"/>
                <a:sym typeface="Lato"/>
              </a:rPr>
              <a:t>removes</a:t>
            </a:r>
            <a:r>
              <a:rPr b="1" lang="en" sz="1200">
                <a:solidFill>
                  <a:schemeClr val="accent2"/>
                </a:solidFill>
                <a:highlight>
                  <a:schemeClr val="lt1"/>
                </a:highlight>
                <a:latin typeface="Lato"/>
                <a:ea typeface="Lato"/>
                <a:cs typeface="Lato"/>
                <a:sym typeface="Lato"/>
              </a:rPr>
              <a:t> the waiting that used to block learning.</a:t>
            </a:r>
            <a:endParaRPr b="1" sz="1200">
              <a:solidFill>
                <a:schemeClr val="accent2"/>
              </a:solidFill>
              <a:highlight>
                <a:schemeClr val="lt1"/>
              </a:highlight>
              <a:latin typeface="Lato"/>
              <a:ea typeface="Lato"/>
              <a:cs typeface="Lato"/>
              <a:sym typeface="Lato"/>
            </a:endParaRPr>
          </a:p>
        </p:txBody>
      </p:sp>
      <p:cxnSp>
        <p:nvCxnSpPr>
          <p:cNvPr id="1590" name="Google Shape;1590;p267"/>
          <p:cNvCxnSpPr/>
          <p:nvPr/>
        </p:nvCxnSpPr>
        <p:spPr>
          <a:xfrm>
            <a:off x="4151925" y="3459925"/>
            <a:ext cx="423300" cy="0"/>
          </a:xfrm>
          <a:prstGeom prst="straightConnector1">
            <a:avLst/>
          </a:prstGeom>
          <a:noFill/>
          <a:ln cap="flat" cmpd="sng" w="19050">
            <a:solidFill>
              <a:schemeClr val="accent1"/>
            </a:solidFill>
            <a:prstDash val="solid"/>
            <a:round/>
            <a:headEnd len="med" w="med" type="none"/>
            <a:tailEnd len="med" w="med" type="stealth"/>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9" name="Shape 1079"/>
        <p:cNvGrpSpPr/>
        <p:nvPr/>
      </p:nvGrpSpPr>
      <p:grpSpPr>
        <a:xfrm>
          <a:off x="0" y="0"/>
          <a:ext cx="0" cy="0"/>
          <a:chOff x="0" y="0"/>
          <a:chExt cx="0" cy="0"/>
        </a:xfrm>
      </p:grpSpPr>
      <p:sp>
        <p:nvSpPr>
          <p:cNvPr id="1080" name="Google Shape;1080;p241"/>
          <p:cNvSpPr/>
          <p:nvPr/>
        </p:nvSpPr>
        <p:spPr>
          <a:xfrm>
            <a:off x="482600" y="1473200"/>
            <a:ext cx="4104300" cy="180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81" name="Google Shape;1081;p241"/>
          <p:cNvSpPr/>
          <p:nvPr/>
        </p:nvSpPr>
        <p:spPr>
          <a:xfrm>
            <a:off x="482600" y="3382743"/>
            <a:ext cx="4104300" cy="181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82" name="Google Shape;1082;p241"/>
          <p:cNvSpPr/>
          <p:nvPr/>
        </p:nvSpPr>
        <p:spPr>
          <a:xfrm>
            <a:off x="4695075" y="1473200"/>
            <a:ext cx="3991800" cy="1800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83" name="Google Shape;1083;p241"/>
          <p:cNvSpPr/>
          <p:nvPr/>
        </p:nvSpPr>
        <p:spPr>
          <a:xfrm>
            <a:off x="4695075" y="3382743"/>
            <a:ext cx="3991800" cy="1816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84" name="Google Shape;1084;p241"/>
          <p:cNvSpPr/>
          <p:nvPr/>
        </p:nvSpPr>
        <p:spPr>
          <a:xfrm>
            <a:off x="0" y="0"/>
            <a:ext cx="9144000" cy="1115400"/>
          </a:xfrm>
          <a:prstGeom prst="rect">
            <a:avLst/>
          </a:prstGeom>
          <a:solidFill>
            <a:srgbClr val="1A2B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85" name="Google Shape;1085;p241"/>
          <p:cNvSpPr txBox="1"/>
          <p:nvPr>
            <p:ph type="title"/>
          </p:nvPr>
        </p:nvSpPr>
        <p:spPr>
          <a:xfrm>
            <a:off x="455475" y="448150"/>
            <a:ext cx="8828100" cy="4188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3400">
                <a:solidFill>
                  <a:schemeClr val="lt1"/>
                </a:solidFill>
              </a:rPr>
              <a:t>Applications Built Using AI Prototyping</a:t>
            </a:r>
            <a:endParaRPr sz="3400">
              <a:solidFill>
                <a:schemeClr val="lt1"/>
              </a:solidFill>
            </a:endParaRPr>
          </a:p>
        </p:txBody>
      </p:sp>
      <p:sp>
        <p:nvSpPr>
          <p:cNvPr id="1086" name="Google Shape;1086;p241"/>
          <p:cNvSpPr txBox="1"/>
          <p:nvPr/>
        </p:nvSpPr>
        <p:spPr>
          <a:xfrm>
            <a:off x="467366" y="1950525"/>
            <a:ext cx="3883500" cy="12597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200"/>
              </a:spcBef>
              <a:spcAft>
                <a:spcPts val="0"/>
              </a:spcAft>
              <a:buSzPts val="900"/>
              <a:buChar char="➔"/>
            </a:pPr>
            <a:r>
              <a:rPr b="1" lang="en" sz="900">
                <a:latin typeface="Lato"/>
                <a:ea typeface="Lato"/>
                <a:cs typeface="Lato"/>
                <a:sym typeface="Lato"/>
              </a:rPr>
              <a:t>Use Case: </a:t>
            </a:r>
            <a:r>
              <a:rPr lang="en" sz="900">
                <a:latin typeface="Lato"/>
                <a:ea typeface="Lato"/>
                <a:cs typeface="Lato"/>
                <a:sym typeface="Lato"/>
              </a:rPr>
              <a:t>Search relevance, policy enforcement, internal tooling</a:t>
            </a:r>
            <a:br>
              <a:rPr lang="en" sz="500">
                <a:latin typeface="Lato"/>
                <a:ea typeface="Lato"/>
                <a:cs typeface="Lato"/>
                <a:sym typeface="Lato"/>
              </a:rPr>
            </a:br>
            <a:endParaRPr sz="500">
              <a:latin typeface="Lato"/>
              <a:ea typeface="Lato"/>
              <a:cs typeface="Lato"/>
              <a:sym typeface="Lato"/>
            </a:endParaRPr>
          </a:p>
          <a:p>
            <a:pPr indent="-285750" lvl="0" marL="457200" rtl="0" algn="l">
              <a:lnSpc>
                <a:spcPct val="115000"/>
              </a:lnSpc>
              <a:spcBef>
                <a:spcPts val="200"/>
              </a:spcBef>
              <a:spcAft>
                <a:spcPts val="0"/>
              </a:spcAft>
              <a:buSzPts val="900"/>
              <a:buChar char="➔"/>
            </a:pPr>
            <a:r>
              <a:rPr b="1" lang="en" sz="900">
                <a:latin typeface="Lato"/>
                <a:ea typeface="Lato"/>
                <a:cs typeface="Lato"/>
                <a:sym typeface="Lato"/>
              </a:rPr>
              <a:t>How AI Prototyping is Used</a:t>
            </a:r>
            <a:r>
              <a:rPr lang="en" sz="900">
                <a:latin typeface="Lato"/>
                <a:ea typeface="Lato"/>
                <a:cs typeface="Lato"/>
                <a:sym typeface="Lato"/>
              </a:rPr>
              <a:t>: PMs prototype ranking logic, explanations, and policy edge cases using AI before full ML or infra investment.</a:t>
            </a:r>
            <a:endParaRPr sz="900">
              <a:latin typeface="Lato"/>
              <a:ea typeface="Lato"/>
              <a:cs typeface="Lato"/>
              <a:sym typeface="Lato"/>
            </a:endParaRPr>
          </a:p>
          <a:p>
            <a:pPr indent="-285750" lvl="0" marL="457200" rtl="0" algn="l">
              <a:lnSpc>
                <a:spcPct val="115000"/>
              </a:lnSpc>
              <a:spcBef>
                <a:spcPts val="200"/>
              </a:spcBef>
              <a:spcAft>
                <a:spcPts val="200"/>
              </a:spcAft>
              <a:buSzPts val="900"/>
              <a:buChar char="➔"/>
            </a:pPr>
            <a:r>
              <a:rPr b="1" lang="en" sz="900">
                <a:latin typeface="Lato"/>
                <a:ea typeface="Lato"/>
                <a:cs typeface="Lato"/>
                <a:sym typeface="Lato"/>
              </a:rPr>
              <a:t>PM Outcome: </a:t>
            </a:r>
            <a:r>
              <a:rPr lang="en" sz="900">
                <a:latin typeface="Lato"/>
                <a:ea typeface="Lato"/>
                <a:cs typeface="Lato"/>
                <a:sym typeface="Lato"/>
              </a:rPr>
              <a:t>Faster validation of logic, clearer stakeholder alignment, earlier risk discovery.</a:t>
            </a:r>
            <a:endParaRPr sz="900">
              <a:latin typeface="Lato"/>
              <a:ea typeface="Lato"/>
              <a:cs typeface="Lato"/>
              <a:sym typeface="Lato"/>
            </a:endParaRPr>
          </a:p>
        </p:txBody>
      </p:sp>
      <p:sp>
        <p:nvSpPr>
          <p:cNvPr id="1087" name="Google Shape;1087;p241"/>
          <p:cNvSpPr txBox="1"/>
          <p:nvPr/>
        </p:nvSpPr>
        <p:spPr>
          <a:xfrm>
            <a:off x="503950" y="3880343"/>
            <a:ext cx="3841800" cy="1169700"/>
          </a:xfrm>
          <a:prstGeom prst="rect">
            <a:avLst/>
          </a:prstGeom>
          <a:noFill/>
          <a:ln>
            <a:noFill/>
          </a:ln>
        </p:spPr>
        <p:txBody>
          <a:bodyPr anchorCtr="0" anchor="t" bIns="91425" lIns="91425" spcFirstLastPara="1" rIns="91425" wrap="square" tIns="91425">
            <a:spAutoFit/>
          </a:bodyPr>
          <a:lstStyle/>
          <a:p>
            <a:pPr indent="-285750" lvl="0" marL="457200" rtl="0" algn="l">
              <a:lnSpc>
                <a:spcPct val="100000"/>
              </a:lnSpc>
              <a:spcBef>
                <a:spcPts val="1200"/>
              </a:spcBef>
              <a:spcAft>
                <a:spcPts val="0"/>
              </a:spcAft>
              <a:buClr>
                <a:schemeClr val="lt1"/>
              </a:buClr>
              <a:buSzPts val="900"/>
              <a:buFont typeface="Lato"/>
              <a:buChar char="➔"/>
            </a:pPr>
            <a:r>
              <a:rPr b="1" lang="en" sz="900">
                <a:solidFill>
                  <a:schemeClr val="lt1"/>
                </a:solidFill>
                <a:latin typeface="Lato"/>
                <a:ea typeface="Lato"/>
                <a:cs typeface="Lato"/>
                <a:sym typeface="Lato"/>
              </a:rPr>
              <a:t>Use case:</a:t>
            </a:r>
            <a:r>
              <a:rPr lang="en" sz="900">
                <a:solidFill>
                  <a:schemeClr val="lt1"/>
                </a:solidFill>
                <a:latin typeface="Lato"/>
                <a:ea typeface="Lato"/>
                <a:cs typeface="Lato"/>
                <a:sym typeface="Lato"/>
              </a:rPr>
              <a:t> Personalized learning, AI tutors</a:t>
            </a:r>
            <a:br>
              <a:rPr lang="en" sz="500">
                <a:solidFill>
                  <a:schemeClr val="lt1"/>
                </a:solidFill>
                <a:latin typeface="Lato"/>
                <a:ea typeface="Lato"/>
                <a:cs typeface="Lato"/>
                <a:sym typeface="Lato"/>
              </a:rPr>
            </a:br>
            <a:endParaRPr sz="500">
              <a:solidFill>
                <a:schemeClr val="lt1"/>
              </a:solidFill>
              <a:latin typeface="Lato"/>
              <a:ea typeface="Lato"/>
              <a:cs typeface="Lato"/>
              <a:sym typeface="Lato"/>
            </a:endParaRPr>
          </a:p>
          <a:p>
            <a:pPr indent="-285750" lvl="0" marL="457200" rtl="0" algn="l">
              <a:lnSpc>
                <a:spcPct val="100000"/>
              </a:lnSpc>
              <a:spcBef>
                <a:spcPts val="0"/>
              </a:spcBef>
              <a:spcAft>
                <a:spcPts val="0"/>
              </a:spcAft>
              <a:buClr>
                <a:schemeClr val="lt1"/>
              </a:buClr>
              <a:buSzPts val="900"/>
              <a:buChar char="➔"/>
            </a:pPr>
            <a:r>
              <a:rPr b="1" lang="en" sz="900">
                <a:solidFill>
                  <a:schemeClr val="lt1"/>
                </a:solidFill>
                <a:latin typeface="Lato"/>
                <a:ea typeface="Lato"/>
                <a:cs typeface="Lato"/>
                <a:sym typeface="Lato"/>
              </a:rPr>
              <a:t>How AI prototyping is used:</a:t>
            </a:r>
            <a:r>
              <a:rPr lang="en" sz="900">
                <a:solidFill>
                  <a:schemeClr val="lt1"/>
                </a:solidFill>
                <a:latin typeface="Lato"/>
                <a:ea typeface="Lato"/>
                <a:cs typeface="Lato"/>
                <a:sym typeface="Lato"/>
              </a:rPr>
              <a:t> </a:t>
            </a:r>
            <a:r>
              <a:rPr lang="en" sz="900">
                <a:solidFill>
                  <a:schemeClr val="lt1"/>
                </a:solidFill>
                <a:latin typeface="Lato"/>
                <a:ea typeface="Lato"/>
                <a:cs typeface="Lato"/>
                <a:sym typeface="Lato"/>
              </a:rPr>
              <a:t>PMs rapidly prototype lesson flows, feedback styles, and learning paths using AI before training custom models.</a:t>
            </a:r>
            <a:br>
              <a:rPr lang="en" sz="500">
                <a:solidFill>
                  <a:schemeClr val="lt1"/>
                </a:solidFill>
                <a:latin typeface="Lato"/>
                <a:ea typeface="Lato"/>
                <a:cs typeface="Lato"/>
                <a:sym typeface="Lato"/>
              </a:rPr>
            </a:br>
            <a:endParaRPr sz="500">
              <a:solidFill>
                <a:schemeClr val="lt1"/>
              </a:solidFill>
              <a:latin typeface="Lato"/>
              <a:ea typeface="Lato"/>
              <a:cs typeface="Lato"/>
              <a:sym typeface="Lato"/>
            </a:endParaRPr>
          </a:p>
          <a:p>
            <a:pPr indent="-285750" lvl="0" marL="457200" rtl="0" algn="l">
              <a:lnSpc>
                <a:spcPct val="100000"/>
              </a:lnSpc>
              <a:spcBef>
                <a:spcPts val="0"/>
              </a:spcBef>
              <a:spcAft>
                <a:spcPts val="0"/>
              </a:spcAft>
              <a:buClr>
                <a:schemeClr val="lt1"/>
              </a:buClr>
              <a:buSzPts val="900"/>
              <a:buChar char="➔"/>
            </a:pPr>
            <a:r>
              <a:rPr b="1" lang="en" sz="900">
                <a:solidFill>
                  <a:schemeClr val="lt1"/>
                </a:solidFill>
                <a:latin typeface="Lato"/>
                <a:ea typeface="Lato"/>
                <a:cs typeface="Lato"/>
                <a:sym typeface="Lato"/>
              </a:rPr>
              <a:t>PM Outcome:</a:t>
            </a:r>
            <a:r>
              <a:rPr lang="en" sz="900">
                <a:solidFill>
                  <a:schemeClr val="lt1"/>
                </a:solidFill>
                <a:latin typeface="Lato"/>
                <a:ea typeface="Lato"/>
                <a:cs typeface="Lato"/>
                <a:sym typeface="Lato"/>
              </a:rPr>
              <a:t> </a:t>
            </a:r>
            <a:r>
              <a:rPr lang="en" sz="900">
                <a:solidFill>
                  <a:schemeClr val="lt1"/>
                </a:solidFill>
                <a:latin typeface="Lato"/>
                <a:ea typeface="Lato"/>
                <a:cs typeface="Lato"/>
                <a:sym typeface="Lato"/>
              </a:rPr>
              <a:t>Faster experimentation, measurable learning impact, safer rollout.</a:t>
            </a:r>
            <a:endParaRPr sz="900">
              <a:solidFill>
                <a:schemeClr val="lt1"/>
              </a:solidFill>
              <a:latin typeface="Lato"/>
              <a:ea typeface="Lato"/>
              <a:cs typeface="Lato"/>
              <a:sym typeface="Lato"/>
            </a:endParaRPr>
          </a:p>
        </p:txBody>
      </p:sp>
      <p:sp>
        <p:nvSpPr>
          <p:cNvPr id="1088" name="Google Shape;1088;p241"/>
          <p:cNvSpPr txBox="1"/>
          <p:nvPr/>
        </p:nvSpPr>
        <p:spPr>
          <a:xfrm>
            <a:off x="4749725" y="3880343"/>
            <a:ext cx="3841800" cy="12615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1200"/>
              </a:spcBef>
              <a:spcAft>
                <a:spcPts val="0"/>
              </a:spcAft>
              <a:buClr>
                <a:schemeClr val="lt1"/>
              </a:buClr>
              <a:buSzPts val="900"/>
              <a:buFont typeface="Lato"/>
              <a:buChar char="➔"/>
            </a:pPr>
            <a:r>
              <a:rPr b="1" lang="en" sz="900">
                <a:solidFill>
                  <a:schemeClr val="lt1"/>
                </a:solidFill>
                <a:latin typeface="Lato"/>
                <a:ea typeface="Lato"/>
                <a:cs typeface="Lato"/>
                <a:sym typeface="Lato"/>
              </a:rPr>
              <a:t>Use Case: </a:t>
            </a:r>
            <a:r>
              <a:rPr lang="en" sz="900">
                <a:solidFill>
                  <a:schemeClr val="lt1"/>
                </a:solidFill>
                <a:latin typeface="Lato"/>
                <a:ea typeface="Lato"/>
                <a:cs typeface="Lato"/>
                <a:sym typeface="Lato"/>
              </a:rPr>
              <a:t>Developer experience, onboarding, documentation</a:t>
            </a:r>
            <a:br>
              <a:rPr lang="en" sz="400">
                <a:solidFill>
                  <a:schemeClr val="lt1"/>
                </a:solidFill>
                <a:latin typeface="Lato"/>
                <a:ea typeface="Lato"/>
                <a:cs typeface="Lato"/>
                <a:sym typeface="Lato"/>
              </a:rPr>
            </a:br>
            <a:endParaRPr sz="400">
              <a:solidFill>
                <a:schemeClr val="lt1"/>
              </a:solidFill>
              <a:latin typeface="Lato"/>
              <a:ea typeface="Lato"/>
              <a:cs typeface="Lato"/>
              <a:sym typeface="Lato"/>
            </a:endParaRPr>
          </a:p>
          <a:p>
            <a:pPr indent="-285750" lvl="0" marL="457200" rtl="0" algn="l">
              <a:lnSpc>
                <a:spcPct val="115000"/>
              </a:lnSpc>
              <a:spcBef>
                <a:spcPts val="0"/>
              </a:spcBef>
              <a:spcAft>
                <a:spcPts val="0"/>
              </a:spcAft>
              <a:buClr>
                <a:schemeClr val="lt1"/>
              </a:buClr>
              <a:buSzPts val="900"/>
              <a:buChar char="➔"/>
            </a:pPr>
            <a:r>
              <a:rPr b="1" lang="en" sz="900">
                <a:solidFill>
                  <a:schemeClr val="lt1"/>
                </a:solidFill>
                <a:latin typeface="Lato"/>
                <a:ea typeface="Lato"/>
                <a:cs typeface="Lato"/>
                <a:sym typeface="Lato"/>
              </a:rPr>
              <a:t>How AI Prototyping is Used: </a:t>
            </a:r>
            <a:r>
              <a:rPr lang="en" sz="900">
                <a:solidFill>
                  <a:schemeClr val="lt1"/>
                </a:solidFill>
                <a:latin typeface="Lato"/>
                <a:ea typeface="Lato"/>
                <a:cs typeface="Lato"/>
                <a:sym typeface="Lato"/>
              </a:rPr>
              <a:t>PMs Prototype AI-generated docs, error explanations, and onboarding flows to see where developers get stuck.</a:t>
            </a:r>
            <a:br>
              <a:rPr lang="en" sz="400">
                <a:solidFill>
                  <a:schemeClr val="lt1"/>
                </a:solidFill>
                <a:latin typeface="Lato"/>
                <a:ea typeface="Lato"/>
                <a:cs typeface="Lato"/>
                <a:sym typeface="Lato"/>
              </a:rPr>
            </a:br>
            <a:endParaRPr sz="400">
              <a:solidFill>
                <a:schemeClr val="lt1"/>
              </a:solidFill>
              <a:latin typeface="Lato"/>
              <a:ea typeface="Lato"/>
              <a:cs typeface="Lato"/>
              <a:sym typeface="Lato"/>
            </a:endParaRPr>
          </a:p>
          <a:p>
            <a:pPr indent="-285750" lvl="0" marL="457200" rtl="0" algn="l">
              <a:lnSpc>
                <a:spcPct val="115000"/>
              </a:lnSpc>
              <a:spcBef>
                <a:spcPts val="0"/>
              </a:spcBef>
              <a:spcAft>
                <a:spcPts val="0"/>
              </a:spcAft>
              <a:buClr>
                <a:schemeClr val="lt1"/>
              </a:buClr>
              <a:buSzPts val="900"/>
              <a:buChar char="➔"/>
            </a:pPr>
            <a:r>
              <a:rPr b="1" lang="en" sz="900">
                <a:solidFill>
                  <a:schemeClr val="lt1"/>
                </a:solidFill>
                <a:latin typeface="Lato"/>
                <a:ea typeface="Lato"/>
                <a:cs typeface="Lato"/>
                <a:sym typeface="Lato"/>
              </a:rPr>
              <a:t>PM Outcome:</a:t>
            </a:r>
            <a:r>
              <a:rPr lang="en" sz="900">
                <a:solidFill>
                  <a:schemeClr val="lt1"/>
                </a:solidFill>
                <a:latin typeface="Lato"/>
                <a:ea typeface="Lato"/>
                <a:cs typeface="Lato"/>
                <a:sym typeface="Lato"/>
              </a:rPr>
              <a:t> Reduced friction, faster iteration on DX, clearer product decisions.</a:t>
            </a:r>
            <a:endParaRPr sz="900">
              <a:solidFill>
                <a:schemeClr val="lt1"/>
              </a:solidFill>
              <a:latin typeface="Lato"/>
              <a:ea typeface="Lato"/>
              <a:cs typeface="Lato"/>
              <a:sym typeface="Lato"/>
            </a:endParaRPr>
          </a:p>
        </p:txBody>
      </p:sp>
      <p:pic>
        <p:nvPicPr>
          <p:cNvPr id="1089" name="Google Shape;1089;p241" title="pngimg.com - google_PNG19644.png"/>
          <p:cNvPicPr preferRelativeResize="0"/>
          <p:nvPr/>
        </p:nvPicPr>
        <p:blipFill>
          <a:blip r:embed="rId3">
            <a:alphaModFix/>
          </a:blip>
          <a:stretch>
            <a:fillRect/>
          </a:stretch>
        </p:blipFill>
        <p:spPr>
          <a:xfrm>
            <a:off x="612852" y="1570278"/>
            <a:ext cx="1005507" cy="418800"/>
          </a:xfrm>
          <a:prstGeom prst="rect">
            <a:avLst/>
          </a:prstGeom>
          <a:noFill/>
          <a:ln>
            <a:noFill/>
          </a:ln>
        </p:spPr>
      </p:pic>
      <p:pic>
        <p:nvPicPr>
          <p:cNvPr id="1090" name="Google Shape;1090;p241" title="Airbnb_Logo_Bélo.svg.png"/>
          <p:cNvPicPr preferRelativeResize="0"/>
          <p:nvPr/>
        </p:nvPicPr>
        <p:blipFill>
          <a:blip r:embed="rId4">
            <a:alphaModFix/>
          </a:blip>
          <a:stretch>
            <a:fillRect/>
          </a:stretch>
        </p:blipFill>
        <p:spPr>
          <a:xfrm>
            <a:off x="4893093" y="1591401"/>
            <a:ext cx="1005499" cy="314216"/>
          </a:xfrm>
          <a:prstGeom prst="rect">
            <a:avLst/>
          </a:prstGeom>
          <a:noFill/>
          <a:ln>
            <a:noFill/>
          </a:ln>
        </p:spPr>
      </p:pic>
      <p:sp>
        <p:nvSpPr>
          <p:cNvPr id="1091" name="Google Shape;1091;p241"/>
          <p:cNvSpPr txBox="1"/>
          <p:nvPr/>
        </p:nvSpPr>
        <p:spPr>
          <a:xfrm>
            <a:off x="4752743" y="1950525"/>
            <a:ext cx="3883500" cy="1354500"/>
          </a:xfrm>
          <a:prstGeom prst="rect">
            <a:avLst/>
          </a:prstGeom>
          <a:noFill/>
          <a:ln>
            <a:noFill/>
          </a:ln>
        </p:spPr>
        <p:txBody>
          <a:bodyPr anchorCtr="0" anchor="t" bIns="91425" lIns="91425" spcFirstLastPara="1" rIns="91425" wrap="square" tIns="91425">
            <a:spAutoFit/>
          </a:bodyPr>
          <a:lstStyle/>
          <a:p>
            <a:pPr indent="-285750" lvl="0" marL="457200" rtl="0" algn="l">
              <a:spcBef>
                <a:spcPts val="200"/>
              </a:spcBef>
              <a:spcAft>
                <a:spcPts val="0"/>
              </a:spcAft>
              <a:buSzPts val="900"/>
              <a:buChar char="➔"/>
            </a:pPr>
            <a:r>
              <a:rPr b="1" lang="en" sz="900">
                <a:latin typeface="Lato"/>
                <a:ea typeface="Lato"/>
                <a:cs typeface="Lato"/>
                <a:sym typeface="Lato"/>
              </a:rPr>
              <a:t>Use Case: </a:t>
            </a:r>
            <a:r>
              <a:rPr lang="en" sz="900">
                <a:latin typeface="Lato"/>
                <a:ea typeface="Lato"/>
                <a:cs typeface="Lato"/>
                <a:sym typeface="Lato"/>
              </a:rPr>
              <a:t>Trust &amp; safety, customer support, host recommendations</a:t>
            </a:r>
            <a:br>
              <a:rPr lang="en" sz="400">
                <a:latin typeface="Lato"/>
                <a:ea typeface="Lato"/>
                <a:cs typeface="Lato"/>
                <a:sym typeface="Lato"/>
              </a:rPr>
            </a:br>
            <a:endParaRPr sz="400">
              <a:latin typeface="Lato"/>
              <a:ea typeface="Lato"/>
              <a:cs typeface="Lato"/>
              <a:sym typeface="Lato"/>
            </a:endParaRPr>
          </a:p>
          <a:p>
            <a:pPr indent="-285750" lvl="0" marL="457200" rtl="0" algn="l">
              <a:spcBef>
                <a:spcPts val="200"/>
              </a:spcBef>
              <a:spcAft>
                <a:spcPts val="0"/>
              </a:spcAft>
              <a:buSzPts val="900"/>
              <a:buChar char="➔"/>
            </a:pPr>
            <a:r>
              <a:rPr b="1" lang="en" sz="900">
                <a:latin typeface="Lato"/>
                <a:ea typeface="Lato"/>
                <a:cs typeface="Lato"/>
                <a:sym typeface="Lato"/>
              </a:rPr>
              <a:t>How AI Prototyping is Used: </a:t>
            </a:r>
            <a:r>
              <a:rPr lang="en" sz="900">
                <a:latin typeface="Lato"/>
                <a:ea typeface="Lato"/>
                <a:cs typeface="Lato"/>
                <a:sym typeface="Lato"/>
              </a:rPr>
              <a:t>PMs simulate support conversations, escalation logic, and recommendation explanations to test tone, safety, and trust.</a:t>
            </a:r>
            <a:endParaRPr sz="400">
              <a:latin typeface="Lato"/>
              <a:ea typeface="Lato"/>
              <a:cs typeface="Lato"/>
              <a:sym typeface="Lato"/>
            </a:endParaRPr>
          </a:p>
          <a:p>
            <a:pPr indent="0" lvl="0" marL="457200" rtl="0" algn="l">
              <a:spcBef>
                <a:spcPts val="200"/>
              </a:spcBef>
              <a:spcAft>
                <a:spcPts val="0"/>
              </a:spcAft>
              <a:buNone/>
            </a:pPr>
            <a:r>
              <a:t/>
            </a:r>
            <a:endParaRPr sz="400">
              <a:latin typeface="Lato"/>
              <a:ea typeface="Lato"/>
              <a:cs typeface="Lato"/>
              <a:sym typeface="Lato"/>
            </a:endParaRPr>
          </a:p>
          <a:p>
            <a:pPr indent="-285750" lvl="0" marL="457200" rtl="0" algn="l">
              <a:spcBef>
                <a:spcPts val="200"/>
              </a:spcBef>
              <a:spcAft>
                <a:spcPts val="200"/>
              </a:spcAft>
              <a:buSzPts val="900"/>
              <a:buChar char="➔"/>
            </a:pPr>
            <a:r>
              <a:rPr b="1" lang="en" sz="900">
                <a:latin typeface="Lato"/>
                <a:ea typeface="Lato"/>
                <a:cs typeface="Lato"/>
                <a:sym typeface="Lato"/>
              </a:rPr>
              <a:t>PM Outcome:  </a:t>
            </a:r>
            <a:r>
              <a:rPr lang="en" sz="900">
                <a:latin typeface="Lato"/>
                <a:ea typeface="Lato"/>
                <a:cs typeface="Lato"/>
                <a:sym typeface="Lato"/>
              </a:rPr>
              <a:t>High-fidelity UX validation before production rollout.</a:t>
            </a:r>
            <a:endParaRPr sz="900">
              <a:latin typeface="Lato"/>
              <a:ea typeface="Lato"/>
              <a:cs typeface="Lato"/>
              <a:sym typeface="Lato"/>
            </a:endParaRPr>
          </a:p>
        </p:txBody>
      </p:sp>
      <p:pic>
        <p:nvPicPr>
          <p:cNvPr descr="Archivo:Stripe Logo, revised 2016.svg - Wikipedia, la enciclopedia libre" id="1092" name="Google Shape;1092;p241"/>
          <p:cNvPicPr preferRelativeResize="0"/>
          <p:nvPr/>
        </p:nvPicPr>
        <p:blipFill>
          <a:blip r:embed="rId5">
            <a:alphaModFix/>
          </a:blip>
          <a:stretch>
            <a:fillRect/>
          </a:stretch>
        </p:blipFill>
        <p:spPr>
          <a:xfrm>
            <a:off x="4881534" y="3504914"/>
            <a:ext cx="754133" cy="314200"/>
          </a:xfrm>
          <a:prstGeom prst="rect">
            <a:avLst/>
          </a:prstGeom>
          <a:noFill/>
          <a:ln>
            <a:noFill/>
          </a:ln>
        </p:spPr>
      </p:pic>
      <p:pic>
        <p:nvPicPr>
          <p:cNvPr descr="File:Duolingo logo.svg - Wikimedia Commons" id="1093" name="Google Shape;1093;p241"/>
          <p:cNvPicPr preferRelativeResize="0"/>
          <p:nvPr/>
        </p:nvPicPr>
        <p:blipFill>
          <a:blip r:embed="rId6">
            <a:alphaModFix/>
          </a:blip>
          <a:stretch>
            <a:fillRect/>
          </a:stretch>
        </p:blipFill>
        <p:spPr>
          <a:xfrm>
            <a:off x="678051" y="3550051"/>
            <a:ext cx="1442066" cy="367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268"/>
          <p:cNvSpPr/>
          <p:nvPr/>
        </p:nvSpPr>
        <p:spPr>
          <a:xfrm>
            <a:off x="482600" y="3427363"/>
            <a:ext cx="7739400" cy="1800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96" name="Google Shape;1596;p268"/>
          <p:cNvSpPr txBox="1"/>
          <p:nvPr>
            <p:ph type="title"/>
          </p:nvPr>
        </p:nvSpPr>
        <p:spPr>
          <a:xfrm>
            <a:off x="443333" y="465692"/>
            <a:ext cx="8806200" cy="8373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3400">
                <a:solidFill>
                  <a:schemeClr val="accent1"/>
                </a:solidFill>
              </a:rPr>
              <a:t>Where AI Prototyping Changed PM Leverage</a:t>
            </a:r>
            <a:endParaRPr sz="3400">
              <a:solidFill>
                <a:schemeClr val="accent1"/>
              </a:solidFill>
            </a:endParaRPr>
          </a:p>
        </p:txBody>
      </p:sp>
      <p:sp>
        <p:nvSpPr>
          <p:cNvPr id="1597" name="Google Shape;1597;p268"/>
          <p:cNvSpPr/>
          <p:nvPr/>
        </p:nvSpPr>
        <p:spPr>
          <a:xfrm>
            <a:off x="482600" y="1520100"/>
            <a:ext cx="7739400" cy="180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98" name="Google Shape;1598;p268"/>
          <p:cNvSpPr txBox="1"/>
          <p:nvPr/>
        </p:nvSpPr>
        <p:spPr>
          <a:xfrm>
            <a:off x="594378" y="2137125"/>
            <a:ext cx="3639900" cy="900300"/>
          </a:xfrm>
          <a:prstGeom prst="rect">
            <a:avLst/>
          </a:prstGeom>
          <a:noFill/>
          <a:ln>
            <a:noFill/>
          </a:ln>
        </p:spPr>
        <p:txBody>
          <a:bodyPr anchorCtr="0" anchor="t" bIns="91425" lIns="91425" spcFirstLastPara="1" rIns="91425" wrap="square" tIns="91425">
            <a:spAutoFit/>
          </a:bodyPr>
          <a:lstStyle/>
          <a:p>
            <a:pPr indent="0" lvl="0" marL="0" rtl="0" algn="l">
              <a:spcBef>
                <a:spcPts val="100"/>
              </a:spcBef>
              <a:spcAft>
                <a:spcPts val="0"/>
              </a:spcAft>
              <a:buNone/>
            </a:pPr>
            <a:r>
              <a:rPr lang="en" sz="1100">
                <a:solidFill>
                  <a:srgbClr val="1241B1"/>
                </a:solidFill>
                <a:latin typeface="Poppins Medium"/>
                <a:ea typeface="Poppins Medium"/>
                <a:cs typeface="Poppins Medium"/>
                <a:sym typeface="Poppins Medium"/>
              </a:rPr>
              <a:t>   </a:t>
            </a:r>
            <a:r>
              <a:rPr lang="en" sz="1100">
                <a:solidFill>
                  <a:srgbClr val="1241B1"/>
                </a:solidFill>
                <a:latin typeface="Poppins Medium"/>
                <a:ea typeface="Poppins Medium"/>
                <a:cs typeface="Poppins Medium"/>
                <a:sym typeface="Poppins Medium"/>
              </a:rPr>
              <a:t>PMs Simulate:</a:t>
            </a:r>
            <a:endParaRPr sz="1100">
              <a:solidFill>
                <a:srgbClr val="1241B1"/>
              </a:solidFill>
              <a:latin typeface="Poppins Medium"/>
              <a:ea typeface="Poppins Medium"/>
              <a:cs typeface="Poppins Medium"/>
              <a:sym typeface="Poppins Medium"/>
            </a:endParaRPr>
          </a:p>
          <a:p>
            <a:pPr indent="-298450" lvl="1" marL="914400" rtl="0" algn="l">
              <a:spcBef>
                <a:spcPts val="100"/>
              </a:spcBef>
              <a:spcAft>
                <a:spcPts val="0"/>
              </a:spcAft>
              <a:buSzPts val="1100"/>
              <a:buFont typeface="Lato"/>
              <a:buChar char="○"/>
            </a:pPr>
            <a:r>
              <a:rPr lang="en" sz="1100">
                <a:latin typeface="Lato"/>
                <a:ea typeface="Lato"/>
                <a:cs typeface="Lato"/>
                <a:sym typeface="Lato"/>
              </a:rPr>
              <a:t>Developer onboarding flows</a:t>
            </a:r>
            <a:endParaRPr sz="1100">
              <a:latin typeface="Lato"/>
              <a:ea typeface="Lato"/>
              <a:cs typeface="Lato"/>
              <a:sym typeface="Lato"/>
            </a:endParaRPr>
          </a:p>
          <a:p>
            <a:pPr indent="-298450" lvl="1" marL="914400" rtl="0" algn="l">
              <a:spcBef>
                <a:spcPts val="100"/>
              </a:spcBef>
              <a:spcAft>
                <a:spcPts val="0"/>
              </a:spcAft>
              <a:buSzPts val="1100"/>
              <a:buFont typeface="Lato"/>
              <a:buChar char="○"/>
            </a:pPr>
            <a:r>
              <a:rPr lang="en" sz="1100">
                <a:latin typeface="Lato"/>
                <a:ea typeface="Lato"/>
                <a:cs typeface="Lato"/>
                <a:sym typeface="Lato"/>
              </a:rPr>
              <a:t>Error handling scenarios</a:t>
            </a:r>
            <a:endParaRPr sz="1100">
              <a:latin typeface="Lato"/>
              <a:ea typeface="Lato"/>
              <a:cs typeface="Lato"/>
              <a:sym typeface="Lato"/>
            </a:endParaRPr>
          </a:p>
          <a:p>
            <a:pPr indent="-298450" lvl="1" marL="914400" rtl="0" algn="l">
              <a:spcBef>
                <a:spcPts val="100"/>
              </a:spcBef>
              <a:spcAft>
                <a:spcPts val="100"/>
              </a:spcAft>
              <a:buSzPts val="1100"/>
              <a:buFont typeface="Lato"/>
              <a:buChar char="○"/>
            </a:pPr>
            <a:r>
              <a:rPr lang="en" sz="1100">
                <a:latin typeface="Lato"/>
                <a:ea typeface="Lato"/>
                <a:cs typeface="Lato"/>
                <a:sym typeface="Lato"/>
              </a:rPr>
              <a:t>API documentation clarity</a:t>
            </a:r>
            <a:endParaRPr sz="1000">
              <a:latin typeface="Lato"/>
              <a:ea typeface="Lato"/>
              <a:cs typeface="Lato"/>
              <a:sym typeface="Lato"/>
            </a:endParaRPr>
          </a:p>
        </p:txBody>
      </p:sp>
      <p:pic>
        <p:nvPicPr>
          <p:cNvPr id="1599" name="Google Shape;1599;p268" title="Airbnb_Logo_Bélo.svg.png"/>
          <p:cNvPicPr preferRelativeResize="0"/>
          <p:nvPr/>
        </p:nvPicPr>
        <p:blipFill>
          <a:blip r:embed="rId3">
            <a:alphaModFix/>
          </a:blip>
          <a:stretch>
            <a:fillRect/>
          </a:stretch>
        </p:blipFill>
        <p:spPr>
          <a:xfrm>
            <a:off x="804543" y="3618859"/>
            <a:ext cx="1005499" cy="314216"/>
          </a:xfrm>
          <a:prstGeom prst="rect">
            <a:avLst/>
          </a:prstGeom>
          <a:noFill/>
          <a:ln>
            <a:noFill/>
          </a:ln>
        </p:spPr>
      </p:pic>
      <p:pic>
        <p:nvPicPr>
          <p:cNvPr descr="Archivo:Stripe Logo, revised 2016.svg - Wikipedia, la enciclopedia libre" id="1600" name="Google Shape;1600;p268"/>
          <p:cNvPicPr preferRelativeResize="0"/>
          <p:nvPr/>
        </p:nvPicPr>
        <p:blipFill>
          <a:blip r:embed="rId4">
            <a:alphaModFix/>
          </a:blip>
          <a:stretch>
            <a:fillRect/>
          </a:stretch>
        </p:blipFill>
        <p:spPr>
          <a:xfrm>
            <a:off x="804547" y="1742701"/>
            <a:ext cx="754150" cy="314200"/>
          </a:xfrm>
          <a:prstGeom prst="rect">
            <a:avLst/>
          </a:prstGeom>
          <a:noFill/>
          <a:ln>
            <a:noFill/>
          </a:ln>
        </p:spPr>
      </p:pic>
      <p:sp>
        <p:nvSpPr>
          <p:cNvPr id="1601" name="Google Shape;1601;p268"/>
          <p:cNvSpPr txBox="1"/>
          <p:nvPr/>
        </p:nvSpPr>
        <p:spPr>
          <a:xfrm>
            <a:off x="4586903" y="2137125"/>
            <a:ext cx="3639900" cy="900300"/>
          </a:xfrm>
          <a:prstGeom prst="rect">
            <a:avLst/>
          </a:prstGeom>
          <a:noFill/>
          <a:ln>
            <a:noFill/>
          </a:ln>
        </p:spPr>
        <p:txBody>
          <a:bodyPr anchorCtr="0" anchor="t" bIns="91425" lIns="91425" spcFirstLastPara="1" rIns="91425" wrap="square" tIns="91425">
            <a:spAutoFit/>
          </a:bodyPr>
          <a:lstStyle/>
          <a:p>
            <a:pPr indent="0" lvl="0" marL="0" rtl="0" algn="l">
              <a:spcBef>
                <a:spcPts val="100"/>
              </a:spcBef>
              <a:spcAft>
                <a:spcPts val="0"/>
              </a:spcAft>
              <a:buNone/>
            </a:pPr>
            <a:r>
              <a:rPr lang="en" sz="1100">
                <a:solidFill>
                  <a:schemeClr val="accent1"/>
                </a:solidFill>
                <a:latin typeface="Poppins Medium"/>
                <a:ea typeface="Poppins Medium"/>
                <a:cs typeface="Poppins Medium"/>
                <a:sym typeface="Poppins Medium"/>
              </a:rPr>
              <a:t>True Value Add</a:t>
            </a:r>
            <a:endParaRPr sz="1100">
              <a:solidFill>
                <a:schemeClr val="accent1"/>
              </a:solidFill>
              <a:latin typeface="Poppins Medium"/>
              <a:ea typeface="Poppins Medium"/>
              <a:cs typeface="Poppins Medium"/>
              <a:sym typeface="Poppins Medium"/>
            </a:endParaRPr>
          </a:p>
          <a:p>
            <a:pPr indent="-298450" lvl="0" marL="457200" rtl="0" algn="l">
              <a:spcBef>
                <a:spcPts val="100"/>
              </a:spcBef>
              <a:spcAft>
                <a:spcPts val="0"/>
              </a:spcAft>
              <a:buSzPts val="1100"/>
              <a:buFont typeface="Lato"/>
              <a:buChar char="●"/>
            </a:pPr>
            <a:r>
              <a:rPr lang="en" sz="1100">
                <a:latin typeface="Lato"/>
                <a:ea typeface="Lato"/>
                <a:cs typeface="Lato"/>
                <a:sym typeface="Lato"/>
              </a:rPr>
              <a:t>Docs + UX validated before code</a:t>
            </a:r>
            <a:endParaRPr sz="1100">
              <a:latin typeface="Lato"/>
              <a:ea typeface="Lato"/>
              <a:cs typeface="Lato"/>
              <a:sym typeface="Lato"/>
            </a:endParaRPr>
          </a:p>
          <a:p>
            <a:pPr indent="-298450" lvl="0" marL="457200" rtl="0" algn="l">
              <a:spcBef>
                <a:spcPts val="100"/>
              </a:spcBef>
              <a:spcAft>
                <a:spcPts val="0"/>
              </a:spcAft>
              <a:buSzPts val="1100"/>
              <a:buFont typeface="Lato"/>
              <a:buChar char="●"/>
            </a:pPr>
            <a:r>
              <a:rPr lang="en" sz="1100">
                <a:latin typeface="Lato"/>
                <a:ea typeface="Lato"/>
                <a:cs typeface="Lato"/>
                <a:sym typeface="Lato"/>
              </a:rPr>
              <a:t>Engineers build APIs that match mental models</a:t>
            </a:r>
            <a:endParaRPr sz="1100">
              <a:latin typeface="Lato"/>
              <a:ea typeface="Lato"/>
              <a:cs typeface="Lato"/>
              <a:sym typeface="Lato"/>
            </a:endParaRPr>
          </a:p>
          <a:p>
            <a:pPr indent="-298450" lvl="0" marL="457200" rtl="0" algn="l">
              <a:spcBef>
                <a:spcPts val="100"/>
              </a:spcBef>
              <a:spcAft>
                <a:spcPts val="100"/>
              </a:spcAft>
              <a:buSzPts val="1100"/>
              <a:buFont typeface="Lato"/>
              <a:buChar char="●"/>
            </a:pPr>
            <a:r>
              <a:rPr lang="en" sz="1100">
                <a:latin typeface="Lato"/>
                <a:ea typeface="Lato"/>
                <a:cs typeface="Lato"/>
                <a:sym typeface="Lato"/>
              </a:rPr>
              <a:t>Lower integration friction for developers</a:t>
            </a:r>
            <a:endParaRPr sz="1000">
              <a:latin typeface="Lato"/>
              <a:ea typeface="Lato"/>
              <a:cs typeface="Lato"/>
              <a:sym typeface="Lato"/>
            </a:endParaRPr>
          </a:p>
        </p:txBody>
      </p:sp>
      <p:sp>
        <p:nvSpPr>
          <p:cNvPr id="1602" name="Google Shape;1602;p268"/>
          <p:cNvSpPr txBox="1"/>
          <p:nvPr/>
        </p:nvSpPr>
        <p:spPr>
          <a:xfrm>
            <a:off x="722436" y="4020575"/>
            <a:ext cx="3639900" cy="900300"/>
          </a:xfrm>
          <a:prstGeom prst="rect">
            <a:avLst/>
          </a:prstGeom>
          <a:noFill/>
          <a:ln>
            <a:noFill/>
          </a:ln>
        </p:spPr>
        <p:txBody>
          <a:bodyPr anchorCtr="0" anchor="t" bIns="91425" lIns="91425" spcFirstLastPara="1" rIns="91425" wrap="square" tIns="91425">
            <a:spAutoFit/>
          </a:bodyPr>
          <a:lstStyle/>
          <a:p>
            <a:pPr indent="0" lvl="0" marL="0" rtl="0" algn="l">
              <a:spcBef>
                <a:spcPts val="100"/>
              </a:spcBef>
              <a:spcAft>
                <a:spcPts val="0"/>
              </a:spcAft>
              <a:buNone/>
            </a:pPr>
            <a:r>
              <a:rPr lang="en" sz="1100">
                <a:solidFill>
                  <a:schemeClr val="lt1"/>
                </a:solidFill>
                <a:latin typeface="Poppins Medium"/>
                <a:ea typeface="Poppins Medium"/>
                <a:cs typeface="Poppins Medium"/>
                <a:sym typeface="Poppins Medium"/>
              </a:rPr>
              <a:t>PMs Simulate:</a:t>
            </a:r>
            <a:endParaRPr sz="1100">
              <a:solidFill>
                <a:schemeClr val="lt1"/>
              </a:solidFill>
              <a:latin typeface="Poppins Medium"/>
              <a:ea typeface="Poppins Medium"/>
              <a:cs typeface="Poppins Medium"/>
              <a:sym typeface="Poppins Medium"/>
            </a:endParaRPr>
          </a:p>
          <a:p>
            <a:pPr indent="-298450" lvl="1" marL="914400" rtl="0" algn="l">
              <a:spcBef>
                <a:spcPts val="100"/>
              </a:spcBef>
              <a:spcAft>
                <a:spcPts val="0"/>
              </a:spcAft>
              <a:buClr>
                <a:schemeClr val="lt1"/>
              </a:buClr>
              <a:buSzPts val="1100"/>
              <a:buFont typeface="Lato"/>
              <a:buChar char="○"/>
            </a:pPr>
            <a:r>
              <a:rPr lang="en" sz="1100">
                <a:solidFill>
                  <a:schemeClr val="lt1"/>
                </a:solidFill>
                <a:latin typeface="Lato"/>
                <a:ea typeface="Lato"/>
                <a:cs typeface="Lato"/>
                <a:sym typeface="Lato"/>
              </a:rPr>
              <a:t>Guest/host messaging flows</a:t>
            </a:r>
            <a:endParaRPr sz="1100">
              <a:solidFill>
                <a:schemeClr val="lt1"/>
              </a:solidFill>
              <a:latin typeface="Lato"/>
              <a:ea typeface="Lato"/>
              <a:cs typeface="Lato"/>
              <a:sym typeface="Lato"/>
            </a:endParaRPr>
          </a:p>
          <a:p>
            <a:pPr indent="-298450" lvl="1" marL="914400" rtl="0" algn="l">
              <a:spcBef>
                <a:spcPts val="100"/>
              </a:spcBef>
              <a:spcAft>
                <a:spcPts val="0"/>
              </a:spcAft>
              <a:buClr>
                <a:schemeClr val="lt1"/>
              </a:buClr>
              <a:buSzPts val="1100"/>
              <a:buFont typeface="Lato"/>
              <a:buChar char="○"/>
            </a:pPr>
            <a:r>
              <a:rPr lang="en" sz="1100">
                <a:solidFill>
                  <a:schemeClr val="lt1"/>
                </a:solidFill>
                <a:latin typeface="Lato"/>
                <a:ea typeface="Lato"/>
                <a:cs typeface="Lato"/>
                <a:sym typeface="Lato"/>
              </a:rPr>
              <a:t>Trust &amp; safety explanations</a:t>
            </a:r>
            <a:endParaRPr sz="1100">
              <a:solidFill>
                <a:schemeClr val="lt1"/>
              </a:solidFill>
              <a:latin typeface="Lato"/>
              <a:ea typeface="Lato"/>
              <a:cs typeface="Lato"/>
              <a:sym typeface="Lato"/>
            </a:endParaRPr>
          </a:p>
          <a:p>
            <a:pPr indent="-298450" lvl="1" marL="914400" rtl="0" algn="l">
              <a:spcBef>
                <a:spcPts val="100"/>
              </a:spcBef>
              <a:spcAft>
                <a:spcPts val="100"/>
              </a:spcAft>
              <a:buClr>
                <a:schemeClr val="lt1"/>
              </a:buClr>
              <a:buSzPts val="1100"/>
              <a:buFont typeface="Lato"/>
              <a:buChar char="○"/>
            </a:pPr>
            <a:r>
              <a:rPr lang="en" sz="1100">
                <a:solidFill>
                  <a:schemeClr val="lt1"/>
                </a:solidFill>
                <a:latin typeface="Lato"/>
                <a:ea typeface="Lato"/>
                <a:cs typeface="Lato"/>
                <a:sym typeface="Lato"/>
              </a:rPr>
              <a:t>Support resolution paths</a:t>
            </a:r>
            <a:endParaRPr sz="1000">
              <a:solidFill>
                <a:schemeClr val="lt1"/>
              </a:solidFill>
              <a:latin typeface="Lato"/>
              <a:ea typeface="Lato"/>
              <a:cs typeface="Lato"/>
              <a:sym typeface="Lato"/>
            </a:endParaRPr>
          </a:p>
        </p:txBody>
      </p:sp>
      <p:sp>
        <p:nvSpPr>
          <p:cNvPr id="1603" name="Google Shape;1603;p268"/>
          <p:cNvSpPr txBox="1"/>
          <p:nvPr/>
        </p:nvSpPr>
        <p:spPr>
          <a:xfrm>
            <a:off x="4586903" y="3980888"/>
            <a:ext cx="3639900" cy="900300"/>
          </a:xfrm>
          <a:prstGeom prst="rect">
            <a:avLst/>
          </a:prstGeom>
          <a:noFill/>
          <a:ln>
            <a:noFill/>
          </a:ln>
        </p:spPr>
        <p:txBody>
          <a:bodyPr anchorCtr="0" anchor="t" bIns="91425" lIns="91425" spcFirstLastPara="1" rIns="91425" wrap="square" tIns="91425">
            <a:spAutoFit/>
          </a:bodyPr>
          <a:lstStyle/>
          <a:p>
            <a:pPr indent="0" lvl="0" marL="0" rtl="0" algn="l">
              <a:spcBef>
                <a:spcPts val="100"/>
              </a:spcBef>
              <a:spcAft>
                <a:spcPts val="0"/>
              </a:spcAft>
              <a:buNone/>
            </a:pPr>
            <a:r>
              <a:rPr lang="en" sz="1100">
                <a:solidFill>
                  <a:schemeClr val="lt1"/>
                </a:solidFill>
                <a:latin typeface="Poppins Medium"/>
                <a:ea typeface="Poppins Medium"/>
                <a:cs typeface="Poppins Medium"/>
                <a:sym typeface="Poppins Medium"/>
              </a:rPr>
              <a:t>True Value Add</a:t>
            </a:r>
            <a:endParaRPr sz="1100">
              <a:solidFill>
                <a:schemeClr val="lt1"/>
              </a:solidFill>
              <a:latin typeface="Poppins Medium"/>
              <a:ea typeface="Poppins Medium"/>
              <a:cs typeface="Poppins Medium"/>
              <a:sym typeface="Poppins Medium"/>
            </a:endParaRPr>
          </a:p>
          <a:p>
            <a:pPr indent="-298450" lvl="0" marL="457200" rtl="0" algn="l">
              <a:spcBef>
                <a:spcPts val="100"/>
              </a:spcBef>
              <a:spcAft>
                <a:spcPts val="0"/>
              </a:spcAft>
              <a:buClr>
                <a:schemeClr val="lt1"/>
              </a:buClr>
              <a:buSzPts val="1100"/>
              <a:buFont typeface="Lato"/>
              <a:buChar char="●"/>
            </a:pPr>
            <a:r>
              <a:rPr lang="en" sz="1100">
                <a:solidFill>
                  <a:schemeClr val="lt1"/>
                </a:solidFill>
                <a:latin typeface="Lato"/>
                <a:ea typeface="Lato"/>
                <a:cs typeface="Lato"/>
                <a:sym typeface="Lato"/>
              </a:rPr>
              <a:t>Faster iteration on emotional UX</a:t>
            </a:r>
            <a:endParaRPr sz="1100">
              <a:solidFill>
                <a:schemeClr val="lt1"/>
              </a:solidFill>
              <a:latin typeface="Lato"/>
              <a:ea typeface="Lato"/>
              <a:cs typeface="Lato"/>
              <a:sym typeface="Lato"/>
            </a:endParaRPr>
          </a:p>
          <a:p>
            <a:pPr indent="-298450" lvl="0" marL="457200" rtl="0" algn="l">
              <a:spcBef>
                <a:spcPts val="100"/>
              </a:spcBef>
              <a:spcAft>
                <a:spcPts val="0"/>
              </a:spcAft>
              <a:buClr>
                <a:schemeClr val="lt1"/>
              </a:buClr>
              <a:buSzPts val="1100"/>
              <a:buFont typeface="Lato"/>
              <a:buChar char="●"/>
            </a:pPr>
            <a:r>
              <a:rPr lang="en" sz="1100">
                <a:solidFill>
                  <a:schemeClr val="lt1"/>
                </a:solidFill>
                <a:latin typeface="Lato"/>
                <a:ea typeface="Lato"/>
                <a:cs typeface="Lato"/>
                <a:sym typeface="Lato"/>
              </a:rPr>
              <a:t>Reduced policy confusion</a:t>
            </a:r>
            <a:endParaRPr sz="1100">
              <a:solidFill>
                <a:schemeClr val="lt1"/>
              </a:solidFill>
              <a:latin typeface="Lato"/>
              <a:ea typeface="Lato"/>
              <a:cs typeface="Lato"/>
              <a:sym typeface="Lato"/>
            </a:endParaRPr>
          </a:p>
          <a:p>
            <a:pPr indent="-298450" lvl="0" marL="457200" rtl="0" algn="l">
              <a:spcBef>
                <a:spcPts val="100"/>
              </a:spcBef>
              <a:spcAft>
                <a:spcPts val="100"/>
              </a:spcAft>
              <a:buClr>
                <a:schemeClr val="lt1"/>
              </a:buClr>
              <a:buSzPts val="1100"/>
              <a:buFont typeface="Lato"/>
              <a:buChar char="●"/>
            </a:pPr>
            <a:r>
              <a:rPr lang="en" sz="1100">
                <a:solidFill>
                  <a:schemeClr val="lt1"/>
                </a:solidFill>
                <a:latin typeface="Lato"/>
                <a:ea typeface="Lato"/>
                <a:cs typeface="Lato"/>
                <a:sym typeface="Lato"/>
              </a:rPr>
              <a:t>Better host/guest trust signals</a:t>
            </a:r>
            <a:endParaRPr sz="1000">
              <a:solidFill>
                <a:schemeClr val="lt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269"/>
          <p:cNvSpPr txBox="1"/>
          <p:nvPr>
            <p:ph type="title"/>
          </p:nvPr>
        </p:nvSpPr>
        <p:spPr>
          <a:xfrm>
            <a:off x="443333" y="465692"/>
            <a:ext cx="8806200" cy="8373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3400">
                <a:solidFill>
                  <a:schemeClr val="accent1"/>
                </a:solidFill>
              </a:rPr>
              <a:t>Where AI Prototyping Changed PM Leverage</a:t>
            </a:r>
            <a:endParaRPr sz="3400">
              <a:solidFill>
                <a:schemeClr val="accent1"/>
              </a:solidFill>
            </a:endParaRPr>
          </a:p>
        </p:txBody>
      </p:sp>
      <p:sp>
        <p:nvSpPr>
          <p:cNvPr id="1609" name="Google Shape;1609;p269"/>
          <p:cNvSpPr/>
          <p:nvPr/>
        </p:nvSpPr>
        <p:spPr>
          <a:xfrm>
            <a:off x="482600" y="1520100"/>
            <a:ext cx="7739400" cy="1800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610" name="Google Shape;1610;p269" title="pngimg.com - google_PNG19644.png"/>
          <p:cNvPicPr preferRelativeResize="0"/>
          <p:nvPr/>
        </p:nvPicPr>
        <p:blipFill>
          <a:blip r:embed="rId3">
            <a:alphaModFix/>
          </a:blip>
          <a:stretch>
            <a:fillRect/>
          </a:stretch>
        </p:blipFill>
        <p:spPr>
          <a:xfrm>
            <a:off x="739852" y="1693370"/>
            <a:ext cx="1005507" cy="418800"/>
          </a:xfrm>
          <a:prstGeom prst="rect">
            <a:avLst/>
          </a:prstGeom>
          <a:noFill/>
          <a:ln>
            <a:noFill/>
          </a:ln>
        </p:spPr>
      </p:pic>
      <p:sp>
        <p:nvSpPr>
          <p:cNvPr id="1611" name="Google Shape;1611;p269"/>
          <p:cNvSpPr/>
          <p:nvPr/>
        </p:nvSpPr>
        <p:spPr>
          <a:xfrm>
            <a:off x="482600" y="3427363"/>
            <a:ext cx="7739400" cy="1800900"/>
          </a:xfrm>
          <a:prstGeom prst="rect">
            <a:avLst/>
          </a:prstGeom>
          <a:solidFill>
            <a:srgbClr val="1241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12" name="Google Shape;1612;p269"/>
          <p:cNvSpPr txBox="1"/>
          <p:nvPr/>
        </p:nvSpPr>
        <p:spPr>
          <a:xfrm>
            <a:off x="722436" y="4020575"/>
            <a:ext cx="3639900" cy="982500"/>
          </a:xfrm>
          <a:prstGeom prst="rect">
            <a:avLst/>
          </a:prstGeom>
          <a:noFill/>
          <a:ln>
            <a:noFill/>
          </a:ln>
        </p:spPr>
        <p:txBody>
          <a:bodyPr anchorCtr="0" anchor="t" bIns="91425" lIns="91425" spcFirstLastPara="1" rIns="91425" wrap="square" tIns="91425">
            <a:spAutoFit/>
          </a:bodyPr>
          <a:lstStyle/>
          <a:p>
            <a:pPr indent="0" lvl="0" marL="0" rtl="0" algn="l">
              <a:spcBef>
                <a:spcPts val="100"/>
              </a:spcBef>
              <a:spcAft>
                <a:spcPts val="0"/>
              </a:spcAft>
              <a:buNone/>
            </a:pPr>
            <a:r>
              <a:rPr lang="en" sz="1100">
                <a:solidFill>
                  <a:schemeClr val="lt1"/>
                </a:solidFill>
                <a:latin typeface="Poppins Medium"/>
                <a:ea typeface="Poppins Medium"/>
                <a:cs typeface="Poppins Medium"/>
                <a:sym typeface="Poppins Medium"/>
              </a:rPr>
              <a:t>PMs Simulate:</a:t>
            </a:r>
            <a:endParaRPr sz="1100">
              <a:solidFill>
                <a:schemeClr val="lt1"/>
              </a:solidFill>
              <a:latin typeface="Poppins Medium"/>
              <a:ea typeface="Poppins Medium"/>
              <a:cs typeface="Poppins Medium"/>
              <a:sym typeface="Poppins Medium"/>
            </a:endParaRPr>
          </a:p>
          <a:p>
            <a:pPr indent="-292100" lvl="1" marL="914400" rtl="0" algn="l">
              <a:spcBef>
                <a:spcPts val="100"/>
              </a:spcBef>
              <a:spcAft>
                <a:spcPts val="100"/>
              </a:spcAft>
              <a:buClr>
                <a:schemeClr val="lt1"/>
              </a:buClr>
              <a:buSzPts val="1000"/>
              <a:buFont typeface="Lato"/>
              <a:buChar char="○"/>
            </a:pPr>
            <a:r>
              <a:rPr lang="en" sz="1000">
                <a:solidFill>
                  <a:schemeClr val="lt1"/>
                </a:solidFill>
                <a:latin typeface="Lato"/>
                <a:ea typeface="Lato"/>
                <a:cs typeface="Lato"/>
                <a:sym typeface="Lato"/>
              </a:rPr>
              <a:t>Simulate user prompts</a:t>
            </a:r>
            <a:br>
              <a:rPr lang="en" sz="1000">
                <a:solidFill>
                  <a:schemeClr val="lt1"/>
                </a:solidFill>
                <a:latin typeface="Lato"/>
                <a:ea typeface="Lato"/>
                <a:cs typeface="Lato"/>
                <a:sym typeface="Lato"/>
              </a:rPr>
            </a:br>
            <a:r>
              <a:rPr lang="en" sz="1000">
                <a:solidFill>
                  <a:schemeClr val="lt1"/>
                </a:solidFill>
                <a:latin typeface="Lato"/>
                <a:ea typeface="Lato"/>
                <a:cs typeface="Lato"/>
                <a:sym typeface="Lato"/>
              </a:rPr>
              <a:t>Stress-test Copilot responses</a:t>
            </a:r>
            <a:br>
              <a:rPr lang="en" sz="1000">
                <a:solidFill>
                  <a:schemeClr val="lt1"/>
                </a:solidFill>
                <a:latin typeface="Lato"/>
                <a:ea typeface="Lato"/>
                <a:cs typeface="Lato"/>
                <a:sym typeface="Lato"/>
              </a:rPr>
            </a:br>
            <a:r>
              <a:rPr lang="en" sz="1000">
                <a:solidFill>
                  <a:schemeClr val="lt1"/>
                </a:solidFill>
                <a:latin typeface="Lato"/>
                <a:ea typeface="Lato"/>
                <a:cs typeface="Lato"/>
                <a:sym typeface="Lato"/>
              </a:rPr>
              <a:t>Prototype multi-step workflows (email</a:t>
            </a:r>
            <a:br>
              <a:rPr lang="en" sz="1000">
                <a:solidFill>
                  <a:schemeClr val="lt1"/>
                </a:solidFill>
                <a:latin typeface="Lato"/>
                <a:ea typeface="Lato"/>
                <a:cs typeface="Lato"/>
                <a:sym typeface="Lato"/>
              </a:rPr>
            </a:br>
            <a:r>
              <a:rPr lang="en" sz="1000">
                <a:solidFill>
                  <a:schemeClr val="lt1"/>
                </a:solidFill>
                <a:latin typeface="Lato"/>
                <a:ea typeface="Lato"/>
                <a:cs typeface="Lato"/>
                <a:sym typeface="Lato"/>
              </a:rPr>
              <a:t>→ calendar → tasks)</a:t>
            </a:r>
            <a:endParaRPr sz="1000">
              <a:solidFill>
                <a:schemeClr val="lt1"/>
              </a:solidFill>
              <a:latin typeface="Lato"/>
              <a:ea typeface="Lato"/>
              <a:cs typeface="Lato"/>
              <a:sym typeface="Lato"/>
            </a:endParaRPr>
          </a:p>
        </p:txBody>
      </p:sp>
      <p:sp>
        <p:nvSpPr>
          <p:cNvPr id="1613" name="Google Shape;1613;p269"/>
          <p:cNvSpPr txBox="1"/>
          <p:nvPr/>
        </p:nvSpPr>
        <p:spPr>
          <a:xfrm>
            <a:off x="4586903" y="3980888"/>
            <a:ext cx="3639900" cy="1008300"/>
          </a:xfrm>
          <a:prstGeom prst="rect">
            <a:avLst/>
          </a:prstGeom>
          <a:noFill/>
          <a:ln>
            <a:noFill/>
          </a:ln>
        </p:spPr>
        <p:txBody>
          <a:bodyPr anchorCtr="0" anchor="t" bIns="91425" lIns="91425" spcFirstLastPara="1" rIns="91425" wrap="square" tIns="91425">
            <a:spAutoFit/>
          </a:bodyPr>
          <a:lstStyle/>
          <a:p>
            <a:pPr indent="0" lvl="0" marL="0" rtl="0" algn="l">
              <a:spcBef>
                <a:spcPts val="100"/>
              </a:spcBef>
              <a:spcAft>
                <a:spcPts val="0"/>
              </a:spcAft>
              <a:buNone/>
            </a:pPr>
            <a:r>
              <a:rPr lang="en" sz="1100">
                <a:solidFill>
                  <a:schemeClr val="lt1"/>
                </a:solidFill>
                <a:latin typeface="Poppins Medium"/>
                <a:ea typeface="Poppins Medium"/>
                <a:cs typeface="Poppins Medium"/>
                <a:sym typeface="Poppins Medium"/>
              </a:rPr>
              <a:t>True Value Add</a:t>
            </a:r>
            <a:endParaRPr sz="1100">
              <a:solidFill>
                <a:schemeClr val="lt1"/>
              </a:solidFill>
              <a:latin typeface="Poppins Medium"/>
              <a:ea typeface="Poppins Medium"/>
              <a:cs typeface="Poppins Medium"/>
              <a:sym typeface="Poppins Medium"/>
            </a:endParaRPr>
          </a:p>
          <a:p>
            <a:pPr indent="-292100" lvl="0" marL="457200" rtl="0" algn="l">
              <a:spcBef>
                <a:spcPts val="100"/>
              </a:spcBef>
              <a:spcAft>
                <a:spcPts val="0"/>
              </a:spcAft>
              <a:buClr>
                <a:schemeClr val="lt1"/>
              </a:buClr>
              <a:buSzPts val="1000"/>
              <a:buFont typeface="Lato"/>
              <a:buChar char="●"/>
            </a:pPr>
            <a:r>
              <a:rPr lang="en" sz="1000">
                <a:solidFill>
                  <a:schemeClr val="lt1"/>
                </a:solidFill>
                <a:latin typeface="Lato"/>
                <a:ea typeface="Lato"/>
                <a:cs typeface="Lato"/>
                <a:sym typeface="Lato"/>
              </a:rPr>
              <a:t>Reduced UX rework</a:t>
            </a:r>
            <a:endParaRPr sz="1000">
              <a:solidFill>
                <a:schemeClr val="lt1"/>
              </a:solidFill>
              <a:latin typeface="Lato"/>
              <a:ea typeface="Lato"/>
              <a:cs typeface="Lato"/>
              <a:sym typeface="Lato"/>
            </a:endParaRPr>
          </a:p>
          <a:p>
            <a:pPr indent="-292100" lvl="0" marL="457200" rtl="0" algn="l">
              <a:spcBef>
                <a:spcPts val="100"/>
              </a:spcBef>
              <a:spcAft>
                <a:spcPts val="0"/>
              </a:spcAft>
              <a:buClr>
                <a:schemeClr val="lt1"/>
              </a:buClr>
              <a:buSzPts val="1000"/>
              <a:buFont typeface="Lato"/>
              <a:buChar char="●"/>
            </a:pPr>
            <a:r>
              <a:rPr lang="en" sz="1000">
                <a:solidFill>
                  <a:schemeClr val="lt1"/>
                </a:solidFill>
                <a:latin typeface="Lato"/>
                <a:ea typeface="Lato"/>
                <a:cs typeface="Lato"/>
                <a:sym typeface="Lato"/>
              </a:rPr>
              <a:t>Fewer “this isn’t what I meant” cycles</a:t>
            </a:r>
            <a:endParaRPr sz="1000">
              <a:solidFill>
                <a:schemeClr val="lt1"/>
              </a:solidFill>
              <a:latin typeface="Lato"/>
              <a:ea typeface="Lato"/>
              <a:cs typeface="Lato"/>
              <a:sym typeface="Lato"/>
            </a:endParaRPr>
          </a:p>
          <a:p>
            <a:pPr indent="-292100" lvl="0" marL="457200" rtl="0" algn="l">
              <a:spcBef>
                <a:spcPts val="100"/>
              </a:spcBef>
              <a:spcAft>
                <a:spcPts val="100"/>
              </a:spcAft>
              <a:buClr>
                <a:schemeClr val="lt1"/>
              </a:buClr>
              <a:buSzPts val="1000"/>
              <a:buChar char="●"/>
            </a:pPr>
            <a:r>
              <a:rPr lang="en" sz="1000">
                <a:solidFill>
                  <a:schemeClr val="lt1"/>
                </a:solidFill>
                <a:latin typeface="Lato"/>
                <a:ea typeface="Lato"/>
                <a:cs typeface="Lato"/>
                <a:sym typeface="Lato"/>
              </a:rPr>
              <a:t>Copilot shipped with higher confidence in real usage patterns</a:t>
            </a:r>
            <a:endParaRPr sz="1000">
              <a:solidFill>
                <a:schemeClr val="lt1"/>
              </a:solidFill>
              <a:latin typeface="Lato"/>
              <a:ea typeface="Lato"/>
              <a:cs typeface="Lato"/>
              <a:sym typeface="Lato"/>
            </a:endParaRPr>
          </a:p>
        </p:txBody>
      </p:sp>
      <p:pic>
        <p:nvPicPr>
          <p:cNvPr id="1614" name="Google Shape;1614;p269" title="MSFT_logo_png_grey.png"/>
          <p:cNvPicPr preferRelativeResize="0"/>
          <p:nvPr/>
        </p:nvPicPr>
        <p:blipFill>
          <a:blip r:embed="rId4">
            <a:alphaModFix/>
          </a:blip>
          <a:stretch>
            <a:fillRect/>
          </a:stretch>
        </p:blipFill>
        <p:spPr>
          <a:xfrm>
            <a:off x="606758" y="3443617"/>
            <a:ext cx="1839165" cy="676224"/>
          </a:xfrm>
          <a:prstGeom prst="rect">
            <a:avLst/>
          </a:prstGeom>
          <a:noFill/>
          <a:ln>
            <a:noFill/>
          </a:ln>
        </p:spPr>
      </p:pic>
      <p:sp>
        <p:nvSpPr>
          <p:cNvPr id="1615" name="Google Shape;1615;p269"/>
          <p:cNvSpPr txBox="1"/>
          <p:nvPr/>
        </p:nvSpPr>
        <p:spPr>
          <a:xfrm>
            <a:off x="2308058" y="3554811"/>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100"/>
              </a:spcBef>
              <a:spcAft>
                <a:spcPts val="100"/>
              </a:spcAft>
              <a:buNone/>
            </a:pPr>
            <a:r>
              <a:rPr lang="en" sz="1700">
                <a:solidFill>
                  <a:schemeClr val="lt1"/>
                </a:solidFill>
                <a:latin typeface="Poppins Medium"/>
                <a:ea typeface="Poppins Medium"/>
                <a:cs typeface="Poppins Medium"/>
                <a:sym typeface="Poppins Medium"/>
              </a:rPr>
              <a:t>(Copilot, Office, Teams)</a:t>
            </a:r>
            <a:endParaRPr sz="1700">
              <a:solidFill>
                <a:schemeClr val="lt1"/>
              </a:solidFill>
              <a:latin typeface="Poppins Medium"/>
              <a:ea typeface="Poppins Medium"/>
              <a:cs typeface="Poppins Medium"/>
              <a:sym typeface="Poppins Medium"/>
            </a:endParaRPr>
          </a:p>
        </p:txBody>
      </p:sp>
      <p:sp>
        <p:nvSpPr>
          <p:cNvPr id="1616" name="Google Shape;1616;p269"/>
          <p:cNvSpPr txBox="1"/>
          <p:nvPr/>
        </p:nvSpPr>
        <p:spPr>
          <a:xfrm>
            <a:off x="594378" y="2137125"/>
            <a:ext cx="3639900" cy="900300"/>
          </a:xfrm>
          <a:prstGeom prst="rect">
            <a:avLst/>
          </a:prstGeom>
          <a:noFill/>
          <a:ln>
            <a:noFill/>
          </a:ln>
        </p:spPr>
        <p:txBody>
          <a:bodyPr anchorCtr="0" anchor="t" bIns="91425" lIns="91425" spcFirstLastPara="1" rIns="91425" wrap="square" tIns="91425">
            <a:spAutoFit/>
          </a:bodyPr>
          <a:lstStyle/>
          <a:p>
            <a:pPr indent="0" lvl="0" marL="0" rtl="0" algn="l">
              <a:spcBef>
                <a:spcPts val="100"/>
              </a:spcBef>
              <a:spcAft>
                <a:spcPts val="0"/>
              </a:spcAft>
              <a:buNone/>
            </a:pPr>
            <a:r>
              <a:rPr lang="en" sz="1100">
                <a:solidFill>
                  <a:schemeClr val="lt1"/>
                </a:solidFill>
                <a:latin typeface="Poppins Medium"/>
                <a:ea typeface="Poppins Medium"/>
                <a:cs typeface="Poppins Medium"/>
                <a:sym typeface="Poppins Medium"/>
              </a:rPr>
              <a:t>   PMs Simulate:</a:t>
            </a:r>
            <a:endParaRPr sz="1100">
              <a:solidFill>
                <a:schemeClr val="lt1"/>
              </a:solidFill>
              <a:latin typeface="Poppins Medium"/>
              <a:ea typeface="Poppins Medium"/>
              <a:cs typeface="Poppins Medium"/>
              <a:sym typeface="Poppins Medium"/>
            </a:endParaRPr>
          </a:p>
          <a:p>
            <a:pPr indent="-298450" lvl="1" marL="914400" rtl="0" algn="l">
              <a:spcBef>
                <a:spcPts val="100"/>
              </a:spcBef>
              <a:spcAft>
                <a:spcPts val="0"/>
              </a:spcAft>
              <a:buSzPts val="1100"/>
              <a:buFont typeface="Lato"/>
              <a:buChar char="○"/>
            </a:pPr>
            <a:r>
              <a:rPr lang="en" sz="1100">
                <a:latin typeface="Lato"/>
                <a:ea typeface="Lato"/>
                <a:cs typeface="Lato"/>
                <a:sym typeface="Lato"/>
              </a:rPr>
              <a:t>Search result layouts</a:t>
            </a:r>
            <a:endParaRPr sz="1100">
              <a:latin typeface="Lato"/>
              <a:ea typeface="Lato"/>
              <a:cs typeface="Lato"/>
              <a:sym typeface="Lato"/>
            </a:endParaRPr>
          </a:p>
          <a:p>
            <a:pPr indent="-298450" lvl="1" marL="914400" rtl="0" algn="l">
              <a:spcBef>
                <a:spcPts val="100"/>
              </a:spcBef>
              <a:spcAft>
                <a:spcPts val="0"/>
              </a:spcAft>
              <a:buSzPts val="1100"/>
              <a:buFont typeface="Lato"/>
              <a:buChar char="○"/>
            </a:pPr>
            <a:r>
              <a:rPr lang="en" sz="1100">
                <a:latin typeface="Lato"/>
                <a:ea typeface="Lato"/>
                <a:cs typeface="Lato"/>
                <a:sym typeface="Lato"/>
              </a:rPr>
              <a:t>Policy enforcement flows</a:t>
            </a:r>
            <a:endParaRPr sz="1100">
              <a:latin typeface="Lato"/>
              <a:ea typeface="Lato"/>
              <a:cs typeface="Lato"/>
              <a:sym typeface="Lato"/>
            </a:endParaRPr>
          </a:p>
          <a:p>
            <a:pPr indent="-298450" lvl="1" marL="914400" rtl="0" algn="l">
              <a:spcBef>
                <a:spcPts val="100"/>
              </a:spcBef>
              <a:spcAft>
                <a:spcPts val="100"/>
              </a:spcAft>
              <a:buSzPts val="1100"/>
              <a:buFont typeface="Lato"/>
              <a:buChar char="○"/>
            </a:pPr>
            <a:r>
              <a:rPr lang="en" sz="1100">
                <a:latin typeface="Lato"/>
                <a:ea typeface="Lato"/>
                <a:cs typeface="Lato"/>
                <a:sym typeface="Lato"/>
              </a:rPr>
              <a:t>Ads ranking explanations</a:t>
            </a:r>
            <a:endParaRPr sz="1100">
              <a:latin typeface="Lato"/>
              <a:ea typeface="Lato"/>
              <a:cs typeface="Lato"/>
              <a:sym typeface="Lato"/>
            </a:endParaRPr>
          </a:p>
        </p:txBody>
      </p:sp>
      <p:sp>
        <p:nvSpPr>
          <p:cNvPr id="1617" name="Google Shape;1617;p269"/>
          <p:cNvSpPr txBox="1"/>
          <p:nvPr/>
        </p:nvSpPr>
        <p:spPr>
          <a:xfrm>
            <a:off x="4586903" y="2137125"/>
            <a:ext cx="3639900" cy="1069800"/>
          </a:xfrm>
          <a:prstGeom prst="rect">
            <a:avLst/>
          </a:prstGeom>
          <a:noFill/>
          <a:ln>
            <a:noFill/>
          </a:ln>
        </p:spPr>
        <p:txBody>
          <a:bodyPr anchorCtr="0" anchor="t" bIns="91425" lIns="91425" spcFirstLastPara="1" rIns="91425" wrap="square" tIns="91425">
            <a:spAutoFit/>
          </a:bodyPr>
          <a:lstStyle/>
          <a:p>
            <a:pPr indent="0" lvl="0" marL="0" rtl="0" algn="l">
              <a:spcBef>
                <a:spcPts val="100"/>
              </a:spcBef>
              <a:spcAft>
                <a:spcPts val="0"/>
              </a:spcAft>
              <a:buNone/>
            </a:pPr>
            <a:r>
              <a:rPr lang="en" sz="1100">
                <a:solidFill>
                  <a:schemeClr val="lt1"/>
                </a:solidFill>
                <a:latin typeface="Poppins Medium"/>
                <a:ea typeface="Poppins Medium"/>
                <a:cs typeface="Poppins Medium"/>
                <a:sym typeface="Poppins Medium"/>
              </a:rPr>
              <a:t>True Value Add</a:t>
            </a:r>
            <a:endParaRPr sz="1100">
              <a:solidFill>
                <a:schemeClr val="lt1"/>
              </a:solidFill>
              <a:latin typeface="Poppins Medium"/>
              <a:ea typeface="Poppins Medium"/>
              <a:cs typeface="Poppins Medium"/>
              <a:sym typeface="Poppins Medium"/>
            </a:endParaRPr>
          </a:p>
          <a:p>
            <a:pPr indent="-298450" lvl="0" marL="457200" rtl="0" algn="l">
              <a:spcBef>
                <a:spcPts val="100"/>
              </a:spcBef>
              <a:spcAft>
                <a:spcPts val="0"/>
              </a:spcAft>
              <a:buSzPts val="1100"/>
              <a:buFont typeface="Lato"/>
              <a:buChar char="●"/>
            </a:pPr>
            <a:r>
              <a:rPr lang="en" sz="1100">
                <a:latin typeface="Lato"/>
                <a:ea typeface="Lato"/>
                <a:cs typeface="Lato"/>
                <a:sym typeface="Lato"/>
              </a:rPr>
              <a:t>Validated workflows instead of abstract PRDs</a:t>
            </a:r>
            <a:endParaRPr sz="1100">
              <a:latin typeface="Lato"/>
              <a:ea typeface="Lato"/>
              <a:cs typeface="Lato"/>
              <a:sym typeface="Lato"/>
            </a:endParaRPr>
          </a:p>
          <a:p>
            <a:pPr indent="-298450" lvl="0" marL="457200" rtl="0" algn="l">
              <a:spcBef>
                <a:spcPts val="100"/>
              </a:spcBef>
              <a:spcAft>
                <a:spcPts val="0"/>
              </a:spcAft>
              <a:buSzPts val="1100"/>
              <a:buFont typeface="Lato"/>
              <a:buChar char="●"/>
            </a:pPr>
            <a:r>
              <a:rPr lang="en" sz="1100">
                <a:latin typeface="Lato"/>
                <a:ea typeface="Lato"/>
                <a:cs typeface="Lato"/>
                <a:sym typeface="Lato"/>
              </a:rPr>
              <a:t>Weak ideas killed before design investment</a:t>
            </a:r>
            <a:endParaRPr sz="1100">
              <a:latin typeface="Lato"/>
              <a:ea typeface="Lato"/>
              <a:cs typeface="Lato"/>
              <a:sym typeface="Lato"/>
            </a:endParaRPr>
          </a:p>
          <a:p>
            <a:pPr indent="-298450" lvl="0" marL="457200" rtl="0" algn="l">
              <a:spcBef>
                <a:spcPts val="100"/>
              </a:spcBef>
              <a:spcAft>
                <a:spcPts val="100"/>
              </a:spcAft>
              <a:buSzPts val="1100"/>
              <a:buFont typeface="Lato"/>
              <a:buChar char="●"/>
            </a:pPr>
            <a:r>
              <a:rPr lang="en" sz="1100">
                <a:latin typeface="Lato"/>
                <a:ea typeface="Lato"/>
                <a:cs typeface="Lato"/>
                <a:sym typeface="Lato"/>
              </a:rPr>
              <a:t>Faster alignment across Search, Ads, trust &amp; safety</a:t>
            </a:r>
            <a:endParaRPr sz="1100">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pic>
        <p:nvPicPr>
          <p:cNvPr id="1622" name="Google Shape;1622;p270" title="BG5.png"/>
          <p:cNvPicPr preferRelativeResize="0"/>
          <p:nvPr/>
        </p:nvPicPr>
        <p:blipFill>
          <a:blip r:embed="rId3">
            <a:alphaModFix amt="51000"/>
          </a:blip>
          <a:stretch>
            <a:fillRect/>
          </a:stretch>
        </p:blipFill>
        <p:spPr>
          <a:xfrm>
            <a:off x="0" y="-6"/>
            <a:ext cx="9144000" cy="5715001"/>
          </a:xfrm>
          <a:prstGeom prst="rect">
            <a:avLst/>
          </a:prstGeom>
          <a:noFill/>
          <a:ln>
            <a:noFill/>
          </a:ln>
        </p:spPr>
      </p:pic>
      <p:sp>
        <p:nvSpPr>
          <p:cNvPr id="1623" name="Google Shape;1623;p270"/>
          <p:cNvSpPr/>
          <p:nvPr/>
        </p:nvSpPr>
        <p:spPr>
          <a:xfrm>
            <a:off x="457200" y="1783469"/>
            <a:ext cx="2526900" cy="3288300"/>
          </a:xfrm>
          <a:prstGeom prst="roundRect">
            <a:avLst>
              <a:gd fmla="val 11782" name="adj"/>
            </a:avLst>
          </a:prstGeom>
          <a:solidFill>
            <a:srgbClr val="FFFFFF"/>
          </a:solidFill>
          <a:ln>
            <a:noFill/>
          </a:ln>
          <a:effectLst>
            <a:outerShdw blurRad="57150" rotWithShape="0" algn="bl" dir="6480000" dist="19050">
              <a:srgbClr val="000000">
                <a:alpha val="20000"/>
              </a:srgbClr>
            </a:outerShdw>
          </a:effectLst>
        </p:spPr>
        <p:txBody>
          <a:bodyPr anchorCtr="0" anchor="t" bIns="71100" lIns="142225" spcFirstLastPara="1" rIns="142225" wrap="square" tIns="711200">
            <a:noAutofit/>
          </a:bodyPr>
          <a:lstStyle/>
          <a:p>
            <a:pPr indent="0" lvl="0" marL="0" marR="0" rtl="0" algn="l">
              <a:lnSpc>
                <a:spcPct val="115000"/>
              </a:lnSpc>
              <a:spcBef>
                <a:spcPts val="0"/>
              </a:spcBef>
              <a:spcAft>
                <a:spcPts val="800"/>
              </a:spcAft>
              <a:buNone/>
            </a:pPr>
            <a:r>
              <a:t/>
            </a:r>
            <a:endParaRPr sz="1000">
              <a:solidFill>
                <a:schemeClr val="dk2"/>
              </a:solidFill>
              <a:latin typeface="Lato"/>
              <a:ea typeface="Lato"/>
              <a:cs typeface="Lato"/>
              <a:sym typeface="Lato"/>
            </a:endParaRPr>
          </a:p>
        </p:txBody>
      </p:sp>
      <p:sp>
        <p:nvSpPr>
          <p:cNvPr id="1624" name="Google Shape;1624;p270"/>
          <p:cNvSpPr/>
          <p:nvPr/>
        </p:nvSpPr>
        <p:spPr>
          <a:xfrm>
            <a:off x="3308500" y="1783469"/>
            <a:ext cx="2526900" cy="3288300"/>
          </a:xfrm>
          <a:prstGeom prst="roundRect">
            <a:avLst>
              <a:gd fmla="val 11782" name="adj"/>
            </a:avLst>
          </a:prstGeom>
          <a:solidFill>
            <a:srgbClr val="FFFFFF"/>
          </a:solidFill>
          <a:ln>
            <a:noFill/>
          </a:ln>
          <a:effectLst>
            <a:outerShdw blurRad="57150" rotWithShape="0" algn="bl" dir="6480000" dist="19050">
              <a:srgbClr val="000000">
                <a:alpha val="20000"/>
              </a:srgbClr>
            </a:outerShdw>
          </a:effectLst>
        </p:spPr>
        <p:txBody>
          <a:bodyPr anchorCtr="0" anchor="t" bIns="71100" lIns="142225" spcFirstLastPara="1" rIns="142225" wrap="square" tIns="711200">
            <a:noAutofit/>
          </a:bodyPr>
          <a:lstStyle/>
          <a:p>
            <a:pPr indent="0" lvl="0" marL="0" marR="0" rtl="0" algn="l">
              <a:lnSpc>
                <a:spcPct val="115000"/>
              </a:lnSpc>
              <a:spcBef>
                <a:spcPts val="0"/>
              </a:spcBef>
              <a:spcAft>
                <a:spcPts val="800"/>
              </a:spcAft>
              <a:buNone/>
            </a:pPr>
            <a:r>
              <a:t/>
            </a:r>
            <a:endParaRPr sz="1200">
              <a:solidFill>
                <a:schemeClr val="dk2"/>
              </a:solidFill>
              <a:latin typeface="Lato"/>
              <a:ea typeface="Lato"/>
              <a:cs typeface="Lato"/>
              <a:sym typeface="Lato"/>
            </a:endParaRPr>
          </a:p>
        </p:txBody>
      </p:sp>
      <p:sp>
        <p:nvSpPr>
          <p:cNvPr id="1625" name="Google Shape;1625;p270"/>
          <p:cNvSpPr/>
          <p:nvPr/>
        </p:nvSpPr>
        <p:spPr>
          <a:xfrm>
            <a:off x="6159800" y="1783469"/>
            <a:ext cx="2526900" cy="3288300"/>
          </a:xfrm>
          <a:prstGeom prst="roundRect">
            <a:avLst>
              <a:gd fmla="val 11782" name="adj"/>
            </a:avLst>
          </a:prstGeom>
          <a:solidFill>
            <a:srgbClr val="FFFFFF"/>
          </a:solidFill>
          <a:ln>
            <a:noFill/>
          </a:ln>
          <a:effectLst>
            <a:outerShdw blurRad="57150" rotWithShape="0" algn="bl" dir="6480000" dist="19050">
              <a:srgbClr val="000000">
                <a:alpha val="20000"/>
              </a:srgbClr>
            </a:outerShdw>
          </a:effectLst>
        </p:spPr>
        <p:txBody>
          <a:bodyPr anchorCtr="0" anchor="t" bIns="71100" lIns="142225" spcFirstLastPara="1" rIns="142225" wrap="square" tIns="711200">
            <a:noAutofit/>
          </a:bodyPr>
          <a:lstStyle/>
          <a:p>
            <a:pPr indent="0" lvl="0" marL="0" marR="0" rtl="0" algn="l">
              <a:lnSpc>
                <a:spcPct val="115000"/>
              </a:lnSpc>
              <a:spcBef>
                <a:spcPts val="0"/>
              </a:spcBef>
              <a:spcAft>
                <a:spcPts val="800"/>
              </a:spcAft>
              <a:buNone/>
            </a:pPr>
            <a:r>
              <a:t/>
            </a:r>
            <a:endParaRPr sz="1000">
              <a:solidFill>
                <a:schemeClr val="dk2"/>
              </a:solidFill>
              <a:latin typeface="Lato"/>
              <a:ea typeface="Lato"/>
              <a:cs typeface="Lato"/>
              <a:sym typeface="Lato"/>
            </a:endParaRPr>
          </a:p>
        </p:txBody>
      </p:sp>
      <p:sp>
        <p:nvSpPr>
          <p:cNvPr id="1626" name="Google Shape;1626;p270"/>
          <p:cNvSpPr txBox="1"/>
          <p:nvPr>
            <p:ph type="title"/>
          </p:nvPr>
        </p:nvSpPr>
        <p:spPr>
          <a:xfrm>
            <a:off x="474125" y="494068"/>
            <a:ext cx="4858800" cy="6168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a:t>Bridging Design </a:t>
            </a:r>
            <a:br>
              <a:rPr lang="en"/>
            </a:br>
            <a:r>
              <a:rPr lang="en"/>
              <a:t>and Build</a:t>
            </a:r>
            <a:endParaRPr/>
          </a:p>
        </p:txBody>
      </p:sp>
      <p:sp>
        <p:nvSpPr>
          <p:cNvPr id="1627" name="Google Shape;1627;p270"/>
          <p:cNvSpPr/>
          <p:nvPr/>
        </p:nvSpPr>
        <p:spPr>
          <a:xfrm>
            <a:off x="5136200" y="481775"/>
            <a:ext cx="3550500" cy="616800"/>
          </a:xfrm>
          <a:prstGeom prst="roundRect">
            <a:avLst>
              <a:gd fmla="val 4227" name="adj"/>
            </a:avLst>
          </a:prstGeom>
          <a:solidFill>
            <a:srgbClr val="1241AF"/>
          </a:solidFill>
          <a:ln>
            <a:noFill/>
          </a:ln>
        </p:spPr>
        <p:txBody>
          <a:bodyPr anchorCtr="0" anchor="ctr" bIns="94800" lIns="548625" spcFirstLastPara="1" rIns="94800" wrap="square" tIns="94800">
            <a:noAutofit/>
          </a:bodyPr>
          <a:lstStyle/>
          <a:p>
            <a:pPr indent="0" lvl="0" marL="0" rtl="0" algn="l">
              <a:lnSpc>
                <a:spcPct val="115000"/>
              </a:lnSpc>
              <a:spcBef>
                <a:spcPts val="0"/>
              </a:spcBef>
              <a:spcAft>
                <a:spcPts val="0"/>
              </a:spcAft>
              <a:buNone/>
            </a:pPr>
            <a:r>
              <a:rPr lang="en" sz="850">
                <a:solidFill>
                  <a:schemeClr val="lt1"/>
                </a:solidFill>
                <a:latin typeface="Poppins SemiBold"/>
                <a:ea typeface="Poppins SemiBold"/>
                <a:cs typeface="Poppins SemiBold"/>
                <a:sym typeface="Poppins SemiBold"/>
              </a:rPr>
              <a:t>Multimodal AI prototyping bridges design and build by making UX, logic, and interaction evolve together—before code ship.</a:t>
            </a:r>
            <a:endParaRPr sz="850"/>
          </a:p>
        </p:txBody>
      </p:sp>
      <p:pic>
        <p:nvPicPr>
          <p:cNvPr id="1628" name="Google Shape;1628;p270"/>
          <p:cNvPicPr preferRelativeResize="0"/>
          <p:nvPr/>
        </p:nvPicPr>
        <p:blipFill rotWithShape="1">
          <a:blip r:embed="rId4">
            <a:alphaModFix/>
          </a:blip>
          <a:srcRect b="0" l="0" r="0" t="0"/>
          <a:stretch/>
        </p:blipFill>
        <p:spPr>
          <a:xfrm>
            <a:off x="5336960" y="669736"/>
            <a:ext cx="227784" cy="227784"/>
          </a:xfrm>
          <a:prstGeom prst="rect">
            <a:avLst/>
          </a:prstGeom>
          <a:noFill/>
          <a:ln>
            <a:noFill/>
          </a:ln>
        </p:spPr>
      </p:pic>
      <p:sp>
        <p:nvSpPr>
          <p:cNvPr id="1629" name="Google Shape;1629;p270"/>
          <p:cNvSpPr txBox="1"/>
          <p:nvPr/>
        </p:nvSpPr>
        <p:spPr>
          <a:xfrm>
            <a:off x="457150" y="1424833"/>
            <a:ext cx="8229600" cy="184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000"/>
              </a:spcAft>
              <a:buNone/>
            </a:pPr>
            <a:r>
              <a:rPr lang="en" sz="1200">
                <a:solidFill>
                  <a:srgbClr val="414141"/>
                </a:solidFill>
                <a:latin typeface="Lato"/>
                <a:ea typeface="Lato"/>
                <a:cs typeface="Lato"/>
                <a:sym typeface="Lato"/>
              </a:rPr>
              <a:t>Here are the three most common entry points to bridge the gap between design requirements and your prototype.</a:t>
            </a:r>
            <a:endParaRPr sz="1200">
              <a:solidFill>
                <a:srgbClr val="414141"/>
              </a:solidFill>
              <a:latin typeface="Lato"/>
              <a:ea typeface="Lato"/>
              <a:cs typeface="Lato"/>
              <a:sym typeface="Lato"/>
            </a:endParaRPr>
          </a:p>
        </p:txBody>
      </p:sp>
      <p:sp>
        <p:nvSpPr>
          <p:cNvPr id="1630" name="Google Shape;1630;p270"/>
          <p:cNvSpPr/>
          <p:nvPr/>
        </p:nvSpPr>
        <p:spPr>
          <a:xfrm>
            <a:off x="6316637" y="1921001"/>
            <a:ext cx="424800" cy="422400"/>
          </a:xfrm>
          <a:prstGeom prst="ellipse">
            <a:avLst/>
          </a:prstGeom>
          <a:solidFill>
            <a:schemeClr val="lt2"/>
          </a:solidFill>
          <a:ln>
            <a:noFill/>
          </a:ln>
        </p:spPr>
        <p:txBody>
          <a:bodyPr anchorCtr="0" anchor="ctr" bIns="94800" lIns="94800" spcFirstLastPara="1" rIns="94800" wrap="square" tIns="94800">
            <a:noAutofit/>
          </a:bodyPr>
          <a:lstStyle/>
          <a:p>
            <a:pPr indent="0" lvl="0" marL="0" marR="0" rtl="0" algn="ctr">
              <a:spcBef>
                <a:spcPts val="0"/>
              </a:spcBef>
              <a:spcAft>
                <a:spcPts val="0"/>
              </a:spcAft>
              <a:buNone/>
            </a:pPr>
            <a:r>
              <a:rPr lang="en" sz="1900">
                <a:solidFill>
                  <a:schemeClr val="accent1"/>
                </a:solidFill>
                <a:latin typeface="Poppins"/>
                <a:ea typeface="Poppins"/>
                <a:cs typeface="Poppins"/>
                <a:sym typeface="Poppins"/>
              </a:rPr>
              <a:t>3</a:t>
            </a:r>
            <a:endParaRPr sz="1900">
              <a:solidFill>
                <a:schemeClr val="accent1"/>
              </a:solidFill>
              <a:latin typeface="Poppins"/>
              <a:ea typeface="Poppins"/>
              <a:cs typeface="Poppins"/>
              <a:sym typeface="Poppins"/>
            </a:endParaRPr>
          </a:p>
        </p:txBody>
      </p:sp>
      <p:sp>
        <p:nvSpPr>
          <p:cNvPr id="1631" name="Google Shape;1631;p270"/>
          <p:cNvSpPr/>
          <p:nvPr/>
        </p:nvSpPr>
        <p:spPr>
          <a:xfrm>
            <a:off x="3487625" y="1921001"/>
            <a:ext cx="424800" cy="422400"/>
          </a:xfrm>
          <a:prstGeom prst="ellipse">
            <a:avLst/>
          </a:prstGeom>
          <a:solidFill>
            <a:schemeClr val="lt2"/>
          </a:solidFill>
          <a:ln>
            <a:noFill/>
          </a:ln>
        </p:spPr>
        <p:txBody>
          <a:bodyPr anchorCtr="0" anchor="ctr" bIns="94800" lIns="94800" spcFirstLastPara="1" rIns="94800" wrap="square" tIns="94800">
            <a:noAutofit/>
          </a:bodyPr>
          <a:lstStyle/>
          <a:p>
            <a:pPr indent="0" lvl="0" marL="0" marR="0" rtl="0" algn="ctr">
              <a:spcBef>
                <a:spcPts val="0"/>
              </a:spcBef>
              <a:spcAft>
                <a:spcPts val="0"/>
              </a:spcAft>
              <a:buNone/>
            </a:pPr>
            <a:r>
              <a:rPr lang="en" sz="1900">
                <a:solidFill>
                  <a:schemeClr val="accent1"/>
                </a:solidFill>
                <a:latin typeface="Poppins"/>
                <a:ea typeface="Poppins"/>
                <a:cs typeface="Poppins"/>
                <a:sym typeface="Poppins"/>
              </a:rPr>
              <a:t>2</a:t>
            </a:r>
            <a:endParaRPr sz="1900">
              <a:solidFill>
                <a:schemeClr val="accent1"/>
              </a:solidFill>
              <a:latin typeface="Poppins"/>
              <a:ea typeface="Poppins"/>
              <a:cs typeface="Poppins"/>
              <a:sym typeface="Poppins"/>
            </a:endParaRPr>
          </a:p>
        </p:txBody>
      </p:sp>
      <p:sp>
        <p:nvSpPr>
          <p:cNvPr id="1632" name="Google Shape;1632;p270"/>
          <p:cNvSpPr/>
          <p:nvPr/>
        </p:nvSpPr>
        <p:spPr>
          <a:xfrm>
            <a:off x="658637" y="1921001"/>
            <a:ext cx="424800" cy="422400"/>
          </a:xfrm>
          <a:prstGeom prst="ellipse">
            <a:avLst/>
          </a:prstGeom>
          <a:solidFill>
            <a:schemeClr val="lt2"/>
          </a:solidFill>
          <a:ln>
            <a:noFill/>
          </a:ln>
        </p:spPr>
        <p:txBody>
          <a:bodyPr anchorCtr="0" anchor="ctr" bIns="94800" lIns="94800" spcFirstLastPara="1" rIns="94800" wrap="square" tIns="94800">
            <a:noAutofit/>
          </a:bodyPr>
          <a:lstStyle/>
          <a:p>
            <a:pPr indent="0" lvl="0" marL="0" marR="0" rtl="0" algn="ctr">
              <a:spcBef>
                <a:spcPts val="0"/>
              </a:spcBef>
              <a:spcAft>
                <a:spcPts val="0"/>
              </a:spcAft>
              <a:buNone/>
            </a:pPr>
            <a:r>
              <a:rPr lang="en" sz="1900">
                <a:solidFill>
                  <a:schemeClr val="accent1"/>
                </a:solidFill>
                <a:latin typeface="Poppins"/>
                <a:ea typeface="Poppins"/>
                <a:cs typeface="Poppins"/>
                <a:sym typeface="Poppins"/>
              </a:rPr>
              <a:t>1</a:t>
            </a:r>
            <a:endParaRPr sz="1900">
              <a:solidFill>
                <a:schemeClr val="accent1"/>
              </a:solidFill>
              <a:latin typeface="Poppins"/>
              <a:ea typeface="Poppins"/>
              <a:cs typeface="Poppins"/>
              <a:sym typeface="Poppins"/>
            </a:endParaRPr>
          </a:p>
        </p:txBody>
      </p:sp>
      <p:pic>
        <p:nvPicPr>
          <p:cNvPr id="1633" name="Google Shape;1633;p270"/>
          <p:cNvPicPr preferRelativeResize="0"/>
          <p:nvPr/>
        </p:nvPicPr>
        <p:blipFill rotWithShape="1">
          <a:blip r:embed="rId5">
            <a:alphaModFix/>
          </a:blip>
          <a:srcRect b="7210" l="4278" r="6203" t="14240"/>
          <a:stretch/>
        </p:blipFill>
        <p:spPr>
          <a:xfrm>
            <a:off x="6361225" y="3415015"/>
            <a:ext cx="2092200" cy="1485600"/>
          </a:xfrm>
          <a:prstGeom prst="roundRect">
            <a:avLst>
              <a:gd fmla="val 16667" name="adj"/>
            </a:avLst>
          </a:prstGeom>
          <a:noFill/>
          <a:ln cap="flat" cmpd="sng" w="19050">
            <a:solidFill>
              <a:schemeClr val="accent1"/>
            </a:solidFill>
            <a:prstDash val="solid"/>
            <a:round/>
            <a:headEnd len="sm" w="sm" type="none"/>
            <a:tailEnd len="sm" w="sm" type="none"/>
          </a:ln>
        </p:spPr>
      </p:pic>
      <p:pic>
        <p:nvPicPr>
          <p:cNvPr id="1634" name="Google Shape;1634;p270"/>
          <p:cNvPicPr preferRelativeResize="0"/>
          <p:nvPr/>
        </p:nvPicPr>
        <p:blipFill>
          <a:blip r:embed="rId6">
            <a:alphaModFix/>
          </a:blip>
          <a:stretch>
            <a:fillRect/>
          </a:stretch>
        </p:blipFill>
        <p:spPr>
          <a:xfrm>
            <a:off x="3565050" y="3961094"/>
            <a:ext cx="2092200" cy="999000"/>
          </a:xfrm>
          <a:prstGeom prst="roundRect">
            <a:avLst>
              <a:gd fmla="val 16667" name="adj"/>
            </a:avLst>
          </a:prstGeom>
          <a:noFill/>
          <a:ln cap="flat" cmpd="sng" w="19050">
            <a:solidFill>
              <a:schemeClr val="accent1"/>
            </a:solidFill>
            <a:prstDash val="solid"/>
            <a:round/>
            <a:headEnd len="sm" w="sm" type="none"/>
            <a:tailEnd len="sm" w="sm" type="none"/>
          </a:ln>
        </p:spPr>
      </p:pic>
      <p:pic>
        <p:nvPicPr>
          <p:cNvPr id="1635" name="Google Shape;1635;p270"/>
          <p:cNvPicPr preferRelativeResize="0"/>
          <p:nvPr/>
        </p:nvPicPr>
        <p:blipFill>
          <a:blip r:embed="rId7">
            <a:alphaModFix/>
          </a:blip>
          <a:stretch>
            <a:fillRect/>
          </a:stretch>
        </p:blipFill>
        <p:spPr>
          <a:xfrm>
            <a:off x="690475" y="3987044"/>
            <a:ext cx="2092200" cy="947100"/>
          </a:xfrm>
          <a:prstGeom prst="roundRect">
            <a:avLst>
              <a:gd fmla="val 16667" name="adj"/>
            </a:avLst>
          </a:prstGeom>
          <a:noFill/>
          <a:ln cap="flat" cmpd="sng" w="19050">
            <a:solidFill>
              <a:schemeClr val="accent1"/>
            </a:solidFill>
            <a:prstDash val="solid"/>
            <a:round/>
            <a:headEnd len="sm" w="sm" type="none"/>
            <a:tailEnd len="sm" w="sm" type="none"/>
          </a:ln>
        </p:spPr>
      </p:pic>
      <p:sp>
        <p:nvSpPr>
          <p:cNvPr id="1636" name="Google Shape;1636;p270"/>
          <p:cNvSpPr txBox="1"/>
          <p:nvPr/>
        </p:nvSpPr>
        <p:spPr>
          <a:xfrm>
            <a:off x="658625" y="2419644"/>
            <a:ext cx="2092200" cy="106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chemeClr val="dk2"/>
                </a:solidFill>
                <a:latin typeface="Lato"/>
                <a:ea typeface="Lato"/>
                <a:cs typeface="Lato"/>
                <a:sym typeface="Lato"/>
              </a:rPr>
              <a:t>Natural language prompts.</a:t>
            </a:r>
            <a:br>
              <a:rPr lang="en" sz="900">
                <a:solidFill>
                  <a:schemeClr val="dk2"/>
                </a:solidFill>
                <a:latin typeface="Lato"/>
                <a:ea typeface="Lato"/>
                <a:cs typeface="Lato"/>
                <a:sym typeface="Lato"/>
              </a:rPr>
            </a:br>
            <a:endParaRPr sz="900">
              <a:solidFill>
                <a:schemeClr val="dk2"/>
              </a:solidFill>
              <a:latin typeface="Lato"/>
              <a:ea typeface="Lato"/>
              <a:cs typeface="Lato"/>
              <a:sym typeface="Lato"/>
            </a:endParaRPr>
          </a:p>
          <a:p>
            <a:pPr indent="0" lvl="0" marL="0" rtl="0" algn="l">
              <a:lnSpc>
                <a:spcPct val="115000"/>
              </a:lnSpc>
              <a:spcBef>
                <a:spcPts val="800"/>
              </a:spcBef>
              <a:spcAft>
                <a:spcPts val="800"/>
              </a:spcAft>
              <a:buNone/>
            </a:pPr>
            <a:r>
              <a:rPr b="1" lang="en" sz="900">
                <a:solidFill>
                  <a:schemeClr val="dk2"/>
                </a:solidFill>
                <a:latin typeface="Lato"/>
                <a:ea typeface="Lato"/>
                <a:cs typeface="Lato"/>
                <a:sym typeface="Lato"/>
              </a:rPr>
              <a:t>Best For: </a:t>
            </a:r>
            <a:br>
              <a:rPr lang="en" sz="900">
                <a:solidFill>
                  <a:schemeClr val="dk2"/>
                </a:solidFill>
                <a:latin typeface="Lato"/>
                <a:ea typeface="Lato"/>
                <a:cs typeface="Lato"/>
                <a:sym typeface="Lato"/>
              </a:rPr>
            </a:br>
            <a:r>
              <a:rPr lang="en" sz="900">
                <a:solidFill>
                  <a:schemeClr val="dk2"/>
                </a:solidFill>
                <a:latin typeface="Lato"/>
                <a:ea typeface="Lato"/>
                <a:cs typeface="Lato"/>
                <a:sym typeface="Lato"/>
              </a:rPr>
              <a:t>New concepts, rough ideas, or solving a problem where no design exists yet.</a:t>
            </a:r>
            <a:endParaRPr sz="900">
              <a:solidFill>
                <a:schemeClr val="dk2"/>
              </a:solidFill>
              <a:latin typeface="Lato"/>
              <a:ea typeface="Lato"/>
              <a:cs typeface="Lato"/>
              <a:sym typeface="Lato"/>
            </a:endParaRPr>
          </a:p>
        </p:txBody>
      </p:sp>
      <p:sp>
        <p:nvSpPr>
          <p:cNvPr id="1637" name="Google Shape;1637;p270"/>
          <p:cNvSpPr txBox="1"/>
          <p:nvPr/>
        </p:nvSpPr>
        <p:spPr>
          <a:xfrm>
            <a:off x="1220350" y="1947544"/>
            <a:ext cx="1204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200">
                <a:solidFill>
                  <a:schemeClr val="accent1"/>
                </a:solidFill>
                <a:latin typeface="Poppins Medium"/>
                <a:ea typeface="Poppins Medium"/>
                <a:cs typeface="Poppins Medium"/>
                <a:sym typeface="Poppins Medium"/>
              </a:rPr>
              <a:t>Text-To-App</a:t>
            </a:r>
            <a:endParaRPr/>
          </a:p>
        </p:txBody>
      </p:sp>
      <p:sp>
        <p:nvSpPr>
          <p:cNvPr id="1638" name="Google Shape;1638;p270"/>
          <p:cNvSpPr txBox="1"/>
          <p:nvPr/>
        </p:nvSpPr>
        <p:spPr>
          <a:xfrm>
            <a:off x="3923245" y="1962644"/>
            <a:ext cx="1734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200">
                <a:solidFill>
                  <a:schemeClr val="accent1"/>
                </a:solidFill>
                <a:latin typeface="Poppins Medium"/>
                <a:ea typeface="Poppins Medium"/>
                <a:cs typeface="Poppins Medium"/>
                <a:sym typeface="Poppins Medium"/>
              </a:rPr>
              <a:t>Screenshot-to-App</a:t>
            </a:r>
            <a:endParaRPr/>
          </a:p>
        </p:txBody>
      </p:sp>
      <p:sp>
        <p:nvSpPr>
          <p:cNvPr id="1639" name="Google Shape;1639;p270"/>
          <p:cNvSpPr txBox="1"/>
          <p:nvPr/>
        </p:nvSpPr>
        <p:spPr>
          <a:xfrm>
            <a:off x="3525850" y="2419644"/>
            <a:ext cx="2092200" cy="14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chemeClr val="dk2"/>
                </a:solidFill>
                <a:latin typeface="Lato"/>
                <a:ea typeface="Lato"/>
                <a:cs typeface="Lato"/>
                <a:sym typeface="Lato"/>
              </a:rPr>
              <a:t>Uploading a screenshot.</a:t>
            </a:r>
            <a:br>
              <a:rPr lang="en" sz="800">
                <a:solidFill>
                  <a:schemeClr val="dk2"/>
                </a:solidFill>
                <a:latin typeface="Lato"/>
                <a:ea typeface="Lato"/>
                <a:cs typeface="Lato"/>
                <a:sym typeface="Lato"/>
              </a:rPr>
            </a:br>
            <a:endParaRPr sz="800">
              <a:solidFill>
                <a:schemeClr val="dk2"/>
              </a:solidFill>
              <a:latin typeface="Lato"/>
              <a:ea typeface="Lato"/>
              <a:cs typeface="Lato"/>
              <a:sym typeface="Lato"/>
            </a:endParaRPr>
          </a:p>
          <a:p>
            <a:pPr indent="0" lvl="0" marL="0" rtl="0" algn="l">
              <a:lnSpc>
                <a:spcPct val="115000"/>
              </a:lnSpc>
              <a:spcBef>
                <a:spcPts val="800"/>
              </a:spcBef>
              <a:spcAft>
                <a:spcPts val="0"/>
              </a:spcAft>
              <a:buNone/>
            </a:pPr>
            <a:r>
              <a:rPr b="1" lang="en" sz="800">
                <a:solidFill>
                  <a:schemeClr val="dk2"/>
                </a:solidFill>
                <a:latin typeface="Lato"/>
                <a:ea typeface="Lato"/>
                <a:cs typeface="Lato"/>
                <a:sym typeface="Lato"/>
              </a:rPr>
              <a:t>Best For:</a:t>
            </a:r>
            <a:br>
              <a:rPr lang="en" sz="800">
                <a:solidFill>
                  <a:schemeClr val="dk2"/>
                </a:solidFill>
                <a:latin typeface="Lato"/>
                <a:ea typeface="Lato"/>
                <a:cs typeface="Lato"/>
                <a:sym typeface="Lato"/>
              </a:rPr>
            </a:br>
            <a:r>
              <a:rPr lang="en" sz="800">
                <a:solidFill>
                  <a:schemeClr val="dk2"/>
                </a:solidFill>
                <a:latin typeface="Lato"/>
                <a:ea typeface="Lato"/>
                <a:cs typeface="Lato"/>
                <a:sym typeface="Lato"/>
              </a:rPr>
              <a:t>Cloning existing patterns or digitizing a whiteboard sketch.</a:t>
            </a:r>
            <a:endParaRPr sz="800">
              <a:solidFill>
                <a:schemeClr val="dk2"/>
              </a:solidFill>
              <a:latin typeface="Lato"/>
              <a:ea typeface="Lato"/>
              <a:cs typeface="Lato"/>
              <a:sym typeface="Lato"/>
            </a:endParaRPr>
          </a:p>
          <a:p>
            <a:pPr indent="0" lvl="0" marL="0" rtl="0" algn="l">
              <a:lnSpc>
                <a:spcPct val="115000"/>
              </a:lnSpc>
              <a:spcBef>
                <a:spcPts val="800"/>
              </a:spcBef>
              <a:spcAft>
                <a:spcPts val="0"/>
              </a:spcAft>
              <a:buNone/>
            </a:pPr>
            <a:r>
              <a:t/>
            </a:r>
            <a:endParaRPr sz="800">
              <a:solidFill>
                <a:schemeClr val="dk2"/>
              </a:solidFill>
              <a:latin typeface="Lato"/>
              <a:ea typeface="Lato"/>
              <a:cs typeface="Lato"/>
              <a:sym typeface="Lato"/>
            </a:endParaRPr>
          </a:p>
          <a:p>
            <a:pPr indent="0" lvl="0" marL="0" rtl="0" algn="l">
              <a:lnSpc>
                <a:spcPct val="115000"/>
              </a:lnSpc>
              <a:spcBef>
                <a:spcPts val="800"/>
              </a:spcBef>
              <a:spcAft>
                <a:spcPts val="800"/>
              </a:spcAft>
              <a:buNone/>
            </a:pPr>
            <a:r>
              <a:t/>
            </a:r>
            <a:endParaRPr sz="800">
              <a:solidFill>
                <a:schemeClr val="dk2"/>
              </a:solidFill>
              <a:latin typeface="Lato"/>
              <a:ea typeface="Lato"/>
              <a:cs typeface="Lato"/>
              <a:sym typeface="Lato"/>
            </a:endParaRPr>
          </a:p>
        </p:txBody>
      </p:sp>
      <p:sp>
        <p:nvSpPr>
          <p:cNvPr id="1640" name="Google Shape;1640;p270"/>
          <p:cNvSpPr txBox="1"/>
          <p:nvPr/>
        </p:nvSpPr>
        <p:spPr>
          <a:xfrm>
            <a:off x="6316625" y="2418694"/>
            <a:ext cx="2236500" cy="87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800">
                <a:solidFill>
                  <a:schemeClr val="dk2"/>
                </a:solidFill>
                <a:latin typeface="Lato"/>
                <a:ea typeface="Lato"/>
                <a:cs typeface="Lato"/>
                <a:sym typeface="Lato"/>
              </a:rPr>
              <a:t>Figma imports or design system docs.</a:t>
            </a:r>
            <a:br>
              <a:rPr lang="en" sz="800">
                <a:solidFill>
                  <a:schemeClr val="dk2"/>
                </a:solidFill>
                <a:latin typeface="Lato"/>
                <a:ea typeface="Lato"/>
                <a:cs typeface="Lato"/>
                <a:sym typeface="Lato"/>
              </a:rPr>
            </a:br>
            <a:br>
              <a:rPr lang="en" sz="800">
                <a:solidFill>
                  <a:schemeClr val="dk2"/>
                </a:solidFill>
                <a:latin typeface="Lato"/>
                <a:ea typeface="Lato"/>
                <a:cs typeface="Lato"/>
                <a:sym typeface="Lato"/>
              </a:rPr>
            </a:br>
            <a:r>
              <a:rPr b="1" lang="en" sz="800">
                <a:solidFill>
                  <a:schemeClr val="dk2"/>
                </a:solidFill>
                <a:latin typeface="Lato"/>
                <a:ea typeface="Lato"/>
                <a:cs typeface="Lato"/>
                <a:sym typeface="Lato"/>
              </a:rPr>
              <a:t>Best For:</a:t>
            </a:r>
            <a:br>
              <a:rPr lang="en" sz="800">
                <a:solidFill>
                  <a:schemeClr val="dk2"/>
                </a:solidFill>
                <a:latin typeface="Lato"/>
                <a:ea typeface="Lato"/>
                <a:cs typeface="Lato"/>
                <a:sym typeface="Lato"/>
              </a:rPr>
            </a:br>
            <a:r>
              <a:rPr lang="en" sz="800">
                <a:solidFill>
                  <a:schemeClr val="dk2"/>
                </a:solidFill>
                <a:latin typeface="Lato"/>
                <a:ea typeface="Lato"/>
                <a:cs typeface="Lato"/>
                <a:sym typeface="Lato"/>
              </a:rPr>
              <a:t>Transforming existing high-fidelity visuals into functional code without manual re-creation.</a:t>
            </a:r>
            <a:endParaRPr sz="800">
              <a:solidFill>
                <a:schemeClr val="dk2"/>
              </a:solidFill>
              <a:latin typeface="Lato"/>
              <a:ea typeface="Lato"/>
              <a:cs typeface="Lato"/>
              <a:sym typeface="Lato"/>
            </a:endParaRPr>
          </a:p>
        </p:txBody>
      </p:sp>
      <p:sp>
        <p:nvSpPr>
          <p:cNvPr id="1641" name="Google Shape;1641;p270"/>
          <p:cNvSpPr txBox="1"/>
          <p:nvPr/>
        </p:nvSpPr>
        <p:spPr>
          <a:xfrm>
            <a:off x="6815850" y="1933780"/>
            <a:ext cx="1651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200">
                <a:solidFill>
                  <a:schemeClr val="accent1"/>
                </a:solidFill>
                <a:latin typeface="Poppins Medium"/>
                <a:ea typeface="Poppins Medium"/>
                <a:cs typeface="Poppins Medium"/>
                <a:sym typeface="Poppins Medium"/>
              </a:rPr>
              <a:t>Design-to-Code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271"/>
          <p:cNvSpPr txBox="1"/>
          <p:nvPr>
            <p:ph type="title"/>
          </p:nvPr>
        </p:nvSpPr>
        <p:spPr>
          <a:xfrm>
            <a:off x="457200" y="4026300"/>
            <a:ext cx="8229600" cy="1231500"/>
          </a:xfrm>
          <a:prstGeom prst="rect">
            <a:avLst/>
          </a:prstGeom>
        </p:spPr>
        <p:txBody>
          <a:bodyPr anchorCtr="0" anchor="b" bIns="0" lIns="0" spcFirstLastPara="1" rIns="0" wrap="square" tIns="0">
            <a:spAutoFit/>
          </a:bodyPr>
          <a:lstStyle/>
          <a:p>
            <a:pPr indent="0" lvl="0" marL="0" marR="0" rtl="0" algn="l">
              <a:lnSpc>
                <a:spcPct val="100000"/>
              </a:lnSpc>
              <a:spcBef>
                <a:spcPts val="0"/>
              </a:spcBef>
              <a:spcAft>
                <a:spcPts val="0"/>
              </a:spcAft>
              <a:buNone/>
            </a:pPr>
            <a:r>
              <a:rPr lang="en" sz="4000"/>
              <a:t>Add a Wishlist Feature </a:t>
            </a:r>
            <a:br>
              <a:rPr lang="en" sz="4000"/>
            </a:br>
            <a:r>
              <a:rPr lang="en" sz="4000"/>
              <a:t>To Your LinkedIn Clone</a:t>
            </a:r>
            <a:endParaRPr sz="4000"/>
          </a:p>
        </p:txBody>
      </p:sp>
      <p:sp>
        <p:nvSpPr>
          <p:cNvPr id="1647" name="Google Shape;1647;p271"/>
          <p:cNvSpPr txBox="1"/>
          <p:nvPr>
            <p:ph idx="1" type="subTitle"/>
          </p:nvPr>
        </p:nvSpPr>
        <p:spPr>
          <a:xfrm>
            <a:off x="457200" y="3592300"/>
            <a:ext cx="5010300" cy="43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Hands-On Lab</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51" name="Shape 1651"/>
        <p:cNvGrpSpPr/>
        <p:nvPr/>
      </p:nvGrpSpPr>
      <p:grpSpPr>
        <a:xfrm>
          <a:off x="0" y="0"/>
          <a:ext cx="0" cy="0"/>
          <a:chOff x="0" y="0"/>
          <a:chExt cx="0" cy="0"/>
        </a:xfrm>
      </p:grpSpPr>
      <p:sp>
        <p:nvSpPr>
          <p:cNvPr id="1652" name="Google Shape;1652;p272"/>
          <p:cNvSpPr/>
          <p:nvPr/>
        </p:nvSpPr>
        <p:spPr>
          <a:xfrm>
            <a:off x="2569800" y="175000"/>
            <a:ext cx="6394800" cy="5378700"/>
          </a:xfrm>
          <a:prstGeom prst="rect">
            <a:avLst/>
          </a:prstGeom>
          <a:solidFill>
            <a:srgbClr val="000000"/>
          </a:solidFill>
          <a:ln>
            <a:noFill/>
          </a:ln>
        </p:spPr>
        <p:txBody>
          <a:bodyPr anchorCtr="0" anchor="ctr" bIns="97600" lIns="97600" spcFirstLastPara="1" rIns="97600" wrap="square" tIns="97600">
            <a:noAutofit/>
          </a:bodyPr>
          <a:lstStyle/>
          <a:p>
            <a:pPr indent="0" lvl="0" marL="0" rtl="0" algn="ctr">
              <a:spcBef>
                <a:spcPts val="0"/>
              </a:spcBef>
              <a:spcAft>
                <a:spcPts val="0"/>
              </a:spcAft>
              <a:buNone/>
            </a:pPr>
            <a:r>
              <a:t/>
            </a:r>
            <a:endParaRPr sz="1494">
              <a:latin typeface="Lato"/>
              <a:ea typeface="Lato"/>
              <a:cs typeface="Lato"/>
              <a:sym typeface="Lato"/>
            </a:endParaRPr>
          </a:p>
        </p:txBody>
      </p:sp>
      <p:sp>
        <p:nvSpPr>
          <p:cNvPr id="1653" name="Google Shape;1653;p272"/>
          <p:cNvSpPr/>
          <p:nvPr/>
        </p:nvSpPr>
        <p:spPr>
          <a:xfrm rot="-5400000">
            <a:off x="-1324075" y="1674324"/>
            <a:ext cx="5378700" cy="2372100"/>
          </a:xfrm>
          <a:prstGeom prst="round2SameRect">
            <a:avLst>
              <a:gd fmla="val 7215" name="adj1"/>
              <a:gd fmla="val 0" name="adj2"/>
            </a:avLst>
          </a:prstGeom>
          <a:solidFill>
            <a:schemeClr val="accent1"/>
          </a:solidFill>
          <a:ln>
            <a:noFill/>
          </a:ln>
        </p:spPr>
        <p:txBody>
          <a:bodyPr anchorCtr="0" anchor="ctr" bIns="97600" lIns="97600" spcFirstLastPara="1" rIns="97600" wrap="square" tIns="97600">
            <a:noAutofit/>
          </a:bodyPr>
          <a:lstStyle/>
          <a:p>
            <a:pPr indent="0" lvl="0" marL="0" rtl="0" algn="ctr">
              <a:spcBef>
                <a:spcPts val="0"/>
              </a:spcBef>
              <a:spcAft>
                <a:spcPts val="0"/>
              </a:spcAft>
              <a:buNone/>
            </a:pPr>
            <a:r>
              <a:t/>
            </a:r>
            <a:endParaRPr sz="1494">
              <a:latin typeface="Lato"/>
              <a:ea typeface="Lato"/>
              <a:cs typeface="Lato"/>
              <a:sym typeface="Lato"/>
            </a:endParaRPr>
          </a:p>
        </p:txBody>
      </p:sp>
      <p:pic>
        <p:nvPicPr>
          <p:cNvPr id="1654" name="Google Shape;1654;p272" title="Screenshot 2025-11-03 at 15.58.07.png"/>
          <p:cNvPicPr preferRelativeResize="0"/>
          <p:nvPr/>
        </p:nvPicPr>
        <p:blipFill rotWithShape="1">
          <a:blip r:embed="rId3">
            <a:alphaModFix/>
          </a:blip>
          <a:srcRect b="852" l="0" r="0" t="0"/>
          <a:stretch/>
        </p:blipFill>
        <p:spPr>
          <a:xfrm>
            <a:off x="2654300" y="1449725"/>
            <a:ext cx="6230098" cy="2816951"/>
          </a:xfrm>
          <a:prstGeom prst="rect">
            <a:avLst/>
          </a:prstGeom>
          <a:noFill/>
          <a:ln>
            <a:noFill/>
          </a:ln>
        </p:spPr>
      </p:pic>
      <p:sp>
        <p:nvSpPr>
          <p:cNvPr id="1655" name="Google Shape;1655;p272"/>
          <p:cNvSpPr txBox="1"/>
          <p:nvPr/>
        </p:nvSpPr>
        <p:spPr>
          <a:xfrm>
            <a:off x="332633" y="290160"/>
            <a:ext cx="3908700" cy="5565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808">
                <a:solidFill>
                  <a:schemeClr val="accent4"/>
                </a:solidFill>
                <a:latin typeface="Poppins SemiBold"/>
                <a:ea typeface="Poppins SemiBold"/>
                <a:cs typeface="Poppins SemiBold"/>
                <a:sym typeface="Poppins SemiBold"/>
              </a:rPr>
              <a:t>Instructor-Led</a:t>
            </a:r>
            <a:br>
              <a:rPr lang="en" sz="1808">
                <a:solidFill>
                  <a:schemeClr val="accent4"/>
                </a:solidFill>
                <a:latin typeface="Poppins SemiBold"/>
                <a:ea typeface="Poppins SemiBold"/>
                <a:cs typeface="Poppins SemiBold"/>
                <a:sym typeface="Poppins SemiBold"/>
              </a:rPr>
            </a:br>
            <a:r>
              <a:rPr lang="en" sz="1808">
                <a:solidFill>
                  <a:schemeClr val="accent4"/>
                </a:solidFill>
                <a:latin typeface="Poppins SemiBold"/>
                <a:ea typeface="Poppins SemiBold"/>
                <a:cs typeface="Poppins SemiBold"/>
                <a:sym typeface="Poppins SemiBold"/>
              </a:rPr>
              <a:t>Exercise</a:t>
            </a:r>
            <a:endParaRPr sz="1808">
              <a:solidFill>
                <a:schemeClr val="accent4"/>
              </a:solidFill>
              <a:latin typeface="Poppins SemiBold"/>
              <a:ea typeface="Poppins SemiBold"/>
              <a:cs typeface="Poppins SemiBold"/>
              <a:sym typeface="Poppins SemiBold"/>
            </a:endParaRPr>
          </a:p>
        </p:txBody>
      </p:sp>
      <p:sp>
        <p:nvSpPr>
          <p:cNvPr id="1656" name="Google Shape;1656;p272"/>
          <p:cNvSpPr txBox="1"/>
          <p:nvPr/>
        </p:nvSpPr>
        <p:spPr>
          <a:xfrm>
            <a:off x="316290" y="875210"/>
            <a:ext cx="2281500" cy="14460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2348">
                <a:solidFill>
                  <a:schemeClr val="lt1"/>
                </a:solidFill>
                <a:latin typeface="Poppins Medium"/>
                <a:ea typeface="Poppins Medium"/>
                <a:cs typeface="Poppins Medium"/>
                <a:sym typeface="Poppins Medium"/>
              </a:rPr>
              <a:t>Add a Wishlist Feature To Your L</a:t>
            </a:r>
            <a:r>
              <a:rPr lang="en" sz="2348">
                <a:solidFill>
                  <a:schemeClr val="lt1"/>
                </a:solidFill>
                <a:latin typeface="Poppins Medium"/>
                <a:ea typeface="Poppins Medium"/>
                <a:cs typeface="Poppins Medium"/>
                <a:sym typeface="Poppins Medium"/>
              </a:rPr>
              <a:t>inkedIn Clon</a:t>
            </a:r>
            <a:r>
              <a:rPr lang="en" sz="2348">
                <a:solidFill>
                  <a:schemeClr val="lt1"/>
                </a:solidFill>
                <a:latin typeface="Poppins Medium"/>
                <a:ea typeface="Poppins Medium"/>
                <a:cs typeface="Poppins Medium"/>
                <a:sym typeface="Poppins Medium"/>
              </a:rPr>
              <a:t>e</a:t>
            </a:r>
            <a:endParaRPr sz="2348">
              <a:solidFill>
                <a:schemeClr val="lt1"/>
              </a:solidFill>
              <a:latin typeface="Poppins Medium"/>
              <a:ea typeface="Poppins Medium"/>
              <a:cs typeface="Poppins Medium"/>
              <a:sym typeface="Poppins Medium"/>
            </a:endParaRPr>
          </a:p>
        </p:txBody>
      </p:sp>
      <p:sp>
        <p:nvSpPr>
          <p:cNvPr id="1657" name="Google Shape;1657;p272"/>
          <p:cNvSpPr/>
          <p:nvPr/>
        </p:nvSpPr>
        <p:spPr>
          <a:xfrm>
            <a:off x="6288688" y="339304"/>
            <a:ext cx="2536800" cy="313200"/>
          </a:xfrm>
          <a:prstGeom prst="roundRect">
            <a:avLst>
              <a:gd fmla="val 23345" name="adj"/>
            </a:avLst>
          </a:prstGeom>
          <a:solidFill>
            <a:schemeClr val="lt2"/>
          </a:solidFill>
          <a:ln>
            <a:noFill/>
          </a:ln>
        </p:spPr>
        <p:txBody>
          <a:bodyPr anchorCtr="0" anchor="ctr" bIns="43925" lIns="73200" spcFirstLastPara="1" rIns="73200" wrap="square" tIns="73200">
            <a:noAutofit/>
          </a:bodyPr>
          <a:lstStyle/>
          <a:p>
            <a:pPr indent="0" lvl="0" marL="0" rtl="0" algn="ctr">
              <a:lnSpc>
                <a:spcPct val="115000"/>
              </a:lnSpc>
              <a:spcBef>
                <a:spcPts val="0"/>
              </a:spcBef>
              <a:spcAft>
                <a:spcPts val="0"/>
              </a:spcAft>
              <a:buNone/>
            </a:pPr>
            <a:r>
              <a:rPr lang="en" sz="1174">
                <a:solidFill>
                  <a:schemeClr val="accent2"/>
                </a:solidFill>
                <a:latin typeface="Poppins SemiBold"/>
                <a:ea typeface="Poppins SemiBold"/>
                <a:cs typeface="Poppins SemiBold"/>
                <a:sym typeface="Poppins SemiBold"/>
              </a:rPr>
              <a:t>LAB EXERCISE OUTCOME</a:t>
            </a:r>
            <a:endParaRPr sz="1174">
              <a:solidFill>
                <a:schemeClr val="accent2"/>
              </a:solidFill>
              <a:latin typeface="Poppins SemiBold"/>
              <a:ea typeface="Poppins SemiBold"/>
              <a:cs typeface="Poppins SemiBold"/>
              <a:sym typeface="Poppins SemiBold"/>
            </a:endParaRPr>
          </a:p>
        </p:txBody>
      </p:sp>
      <p:sp>
        <p:nvSpPr>
          <p:cNvPr id="1658" name="Google Shape;1658;p272"/>
          <p:cNvSpPr/>
          <p:nvPr/>
        </p:nvSpPr>
        <p:spPr>
          <a:xfrm>
            <a:off x="2571953" y="5088200"/>
            <a:ext cx="6394800" cy="456300"/>
          </a:xfrm>
          <a:prstGeom prst="rect">
            <a:avLst/>
          </a:prstGeom>
          <a:solidFill>
            <a:srgbClr val="000000"/>
          </a:solidFill>
          <a:ln>
            <a:noFill/>
          </a:ln>
        </p:spPr>
        <p:txBody>
          <a:bodyPr anchorCtr="0" anchor="ctr" bIns="97600" lIns="97600" spcFirstLastPara="1" rIns="97600" wrap="square" tIns="97600">
            <a:noAutofit/>
          </a:bodyPr>
          <a:lstStyle/>
          <a:p>
            <a:pPr indent="0" lvl="0" marL="0" rtl="0" algn="ctr">
              <a:spcBef>
                <a:spcPts val="0"/>
              </a:spcBef>
              <a:spcAft>
                <a:spcPts val="0"/>
              </a:spcAft>
              <a:buNone/>
            </a:pPr>
            <a:r>
              <a:t/>
            </a:r>
            <a:endParaRPr sz="1494">
              <a:latin typeface="Lato"/>
              <a:ea typeface="Lato"/>
              <a:cs typeface="Lato"/>
              <a:sym typeface="Lato"/>
            </a:endParaRPr>
          </a:p>
        </p:txBody>
      </p:sp>
      <p:cxnSp>
        <p:nvCxnSpPr>
          <p:cNvPr id="1659" name="Google Shape;1659;p272"/>
          <p:cNvCxnSpPr/>
          <p:nvPr/>
        </p:nvCxnSpPr>
        <p:spPr>
          <a:xfrm>
            <a:off x="2551417" y="175008"/>
            <a:ext cx="0" cy="5383500"/>
          </a:xfrm>
          <a:prstGeom prst="straightConnector1">
            <a:avLst/>
          </a:prstGeom>
          <a:noFill/>
          <a:ln cap="flat" cmpd="sng" w="20325">
            <a:solidFill>
              <a:schemeClr val="lt1"/>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63" name="Shape 1663"/>
        <p:cNvGrpSpPr/>
        <p:nvPr/>
      </p:nvGrpSpPr>
      <p:grpSpPr>
        <a:xfrm>
          <a:off x="0" y="0"/>
          <a:ext cx="0" cy="0"/>
          <a:chOff x="0" y="0"/>
          <a:chExt cx="0" cy="0"/>
        </a:xfrm>
      </p:grpSpPr>
      <p:sp>
        <p:nvSpPr>
          <p:cNvPr id="1664" name="Google Shape;1664;p273"/>
          <p:cNvSpPr txBox="1"/>
          <p:nvPr>
            <p:ph idx="4294967295" type="body"/>
          </p:nvPr>
        </p:nvSpPr>
        <p:spPr>
          <a:xfrm>
            <a:off x="4572000" y="457200"/>
            <a:ext cx="4114800" cy="4800600"/>
          </a:xfrm>
          <a:prstGeom prst="rect">
            <a:avLst/>
          </a:prstGeom>
          <a:solidFill>
            <a:srgbClr val="FFFFFF">
              <a:alpha val="16000"/>
            </a:srgbClr>
          </a:solidFill>
        </p:spPr>
        <p:txBody>
          <a:bodyPr anchorCtr="0" anchor="b" bIns="457200" lIns="274300" spcFirstLastPara="1" rIns="274300" wrap="square" tIns="91425">
            <a:noAutofit/>
          </a:bodyPr>
          <a:lstStyle/>
          <a:p>
            <a:pPr indent="0" lvl="0" marL="0" rtl="0" algn="l">
              <a:lnSpc>
                <a:spcPct val="100000"/>
              </a:lnSpc>
              <a:spcBef>
                <a:spcPts val="0"/>
              </a:spcBef>
              <a:spcAft>
                <a:spcPts val="0"/>
              </a:spcAft>
              <a:buNone/>
            </a:pPr>
            <a:r>
              <a:t/>
            </a:r>
            <a:endParaRPr sz="1000">
              <a:solidFill>
                <a:schemeClr val="lt1"/>
              </a:solidFill>
              <a:latin typeface="Poppins"/>
              <a:ea typeface="Poppins"/>
              <a:cs typeface="Poppins"/>
              <a:sym typeface="Poppins"/>
            </a:endParaRPr>
          </a:p>
          <a:p>
            <a:pPr indent="0" lvl="0" marL="0" rtl="0" algn="l">
              <a:lnSpc>
                <a:spcPct val="200000"/>
              </a:lnSpc>
              <a:spcBef>
                <a:spcPts val="1000"/>
              </a:spcBef>
              <a:spcAft>
                <a:spcPts val="0"/>
              </a:spcAft>
              <a:buNone/>
            </a:pPr>
            <a:r>
              <a:rPr lang="en">
                <a:solidFill>
                  <a:schemeClr val="lt1"/>
                </a:solidFill>
                <a:latin typeface="Poppins SemiBold"/>
                <a:ea typeface="Poppins SemiBold"/>
                <a:cs typeface="Poppins SemiBold"/>
                <a:sym typeface="Poppins SemiBold"/>
              </a:rPr>
              <a:t>Steps to follow:</a:t>
            </a:r>
            <a:endParaRPr b="1" sz="1000">
              <a:solidFill>
                <a:schemeClr val="lt1"/>
              </a:solidFill>
            </a:endParaRPr>
          </a:p>
          <a:p>
            <a:pPr indent="-298450" lvl="0" marL="457200" rtl="0" algn="l">
              <a:spcBef>
                <a:spcPts val="1000"/>
              </a:spcBef>
              <a:spcAft>
                <a:spcPts val="0"/>
              </a:spcAft>
              <a:buClr>
                <a:schemeClr val="lt1"/>
              </a:buClr>
              <a:buSzPts val="1100"/>
              <a:buFont typeface="Poppins SemiBold"/>
              <a:buAutoNum type="arabicPeriod"/>
            </a:pPr>
            <a:r>
              <a:rPr lang="en" sz="1100">
                <a:solidFill>
                  <a:schemeClr val="lt1"/>
                </a:solidFill>
              </a:rPr>
              <a:t>Return to your prototype in </a:t>
            </a:r>
            <a:r>
              <a:rPr b="1" lang="en" sz="1100">
                <a:solidFill>
                  <a:schemeClr val="accent4"/>
                </a:solidFill>
              </a:rPr>
              <a:t>🔗 </a:t>
            </a:r>
            <a:r>
              <a:rPr b="1" lang="en" sz="1100" u="sng">
                <a:solidFill>
                  <a:schemeClr val="accent4"/>
                </a:solidFill>
                <a:hlinkClick r:id="rId3">
                  <a:extLst>
                    <a:ext uri="{A12FA001-AC4F-418D-AE19-62706E023703}">
                      <ahyp:hlinkClr val="tx"/>
                    </a:ext>
                  </a:extLst>
                </a:hlinkClick>
              </a:rPr>
              <a:t>Lovable</a:t>
            </a:r>
            <a:endParaRPr b="1" sz="1100">
              <a:solidFill>
                <a:schemeClr val="accent4"/>
              </a:solidFill>
            </a:endParaRPr>
          </a:p>
          <a:p>
            <a:pPr indent="-298450" lvl="0" marL="457200" rtl="0" algn="l">
              <a:spcBef>
                <a:spcPts val="1000"/>
              </a:spcBef>
              <a:spcAft>
                <a:spcPts val="0"/>
              </a:spcAft>
              <a:buClr>
                <a:schemeClr val="lt1"/>
              </a:buClr>
              <a:buSzPts val="1100"/>
              <a:buFont typeface="Poppins SemiBold"/>
              <a:buAutoNum type="arabicPeriod"/>
            </a:pPr>
            <a:r>
              <a:rPr lang="en" sz="1100">
                <a:solidFill>
                  <a:schemeClr val="lt1"/>
                </a:solidFill>
              </a:rPr>
              <a:t>Use the prompts in the walkthrough guide, linked below, and follow along step-by-step.</a:t>
            </a:r>
            <a:endParaRPr sz="1100">
              <a:solidFill>
                <a:schemeClr val="lt1"/>
              </a:solidFill>
            </a:endParaRPr>
          </a:p>
          <a:p>
            <a:pPr indent="-298450" lvl="0" marL="457200" rtl="0" algn="l">
              <a:spcBef>
                <a:spcPts val="1000"/>
              </a:spcBef>
              <a:spcAft>
                <a:spcPts val="0"/>
              </a:spcAft>
              <a:buClr>
                <a:schemeClr val="lt1"/>
              </a:buClr>
              <a:buSzPts val="1100"/>
              <a:buFont typeface="Poppins SemiBold"/>
              <a:buAutoNum type="arabicPeriod"/>
            </a:pPr>
            <a:r>
              <a:rPr lang="en" sz="1100">
                <a:solidFill>
                  <a:schemeClr val="lt1"/>
                </a:solidFill>
              </a:rPr>
              <a:t>Paste the prompt into Lovable and watch your new feature come to life!</a:t>
            </a:r>
            <a:br>
              <a:rPr lang="en" sz="1100">
                <a:solidFill>
                  <a:schemeClr val="lt1"/>
                </a:solidFill>
              </a:rPr>
            </a:br>
            <a:endParaRPr sz="1100">
              <a:solidFill>
                <a:schemeClr val="lt1"/>
              </a:solidFill>
            </a:endParaRPr>
          </a:p>
          <a:p>
            <a:pPr indent="0" lvl="0" marL="0" rtl="0" algn="l">
              <a:lnSpc>
                <a:spcPct val="100000"/>
              </a:lnSpc>
              <a:spcBef>
                <a:spcPts val="1000"/>
              </a:spcBef>
              <a:spcAft>
                <a:spcPts val="0"/>
              </a:spcAft>
              <a:buNone/>
            </a:pPr>
            <a:r>
              <a:rPr lang="en" sz="1000">
                <a:solidFill>
                  <a:schemeClr val="lt1"/>
                </a:solidFill>
                <a:latin typeface="Poppins SemiBold"/>
                <a:ea typeface="Poppins SemiBold"/>
                <a:cs typeface="Poppins SemiBold"/>
                <a:sym typeface="Poppins SemiBold"/>
              </a:rPr>
              <a:t>💡Our Suggestion:</a:t>
            </a:r>
            <a:br>
              <a:rPr lang="en" sz="1000">
                <a:solidFill>
                  <a:schemeClr val="lt1"/>
                </a:solidFill>
                <a:latin typeface="Poppins SemiBold"/>
                <a:ea typeface="Poppins SemiBold"/>
                <a:cs typeface="Poppins SemiBold"/>
                <a:sym typeface="Poppins SemiBold"/>
              </a:rPr>
            </a:br>
            <a:r>
              <a:rPr lang="en" sz="1000">
                <a:solidFill>
                  <a:schemeClr val="lt1"/>
                </a:solidFill>
                <a:latin typeface="Poppins"/>
                <a:ea typeface="Poppins"/>
                <a:cs typeface="Poppins"/>
                <a:sym typeface="Poppins"/>
              </a:rPr>
              <a:t>We all use LinkedIn, but the feed is noisy.You can't easily see posts about specific topics. Build a  "Topic Filter" bar that instantly sorts the feed.</a:t>
            </a:r>
            <a:br>
              <a:rPr lang="en" sz="1000">
                <a:solidFill>
                  <a:schemeClr val="lt1"/>
                </a:solidFill>
                <a:latin typeface="Poppins"/>
                <a:ea typeface="Poppins"/>
                <a:cs typeface="Poppins"/>
                <a:sym typeface="Poppins"/>
              </a:rPr>
            </a:br>
            <a:br>
              <a:rPr lang="en" sz="1000">
                <a:solidFill>
                  <a:schemeClr val="lt1"/>
                </a:solidFill>
                <a:latin typeface="Poppins"/>
                <a:ea typeface="Poppins"/>
                <a:cs typeface="Poppins"/>
                <a:sym typeface="Poppins"/>
              </a:rPr>
            </a:br>
            <a:r>
              <a:rPr lang="en" sz="1000">
                <a:solidFill>
                  <a:schemeClr val="lt1"/>
                </a:solidFill>
                <a:latin typeface="Poppins"/>
                <a:ea typeface="Poppins"/>
                <a:cs typeface="Poppins"/>
                <a:sym typeface="Poppins"/>
              </a:rPr>
              <a:t>Or, feel free to prompt for another feature you would love to see!</a:t>
            </a:r>
            <a:endParaRPr sz="1000">
              <a:solidFill>
                <a:schemeClr val="lt1"/>
              </a:solidFill>
              <a:latin typeface="Poppins"/>
              <a:ea typeface="Poppins"/>
              <a:cs typeface="Poppins"/>
              <a:sym typeface="Poppins"/>
            </a:endParaRPr>
          </a:p>
          <a:p>
            <a:pPr indent="0" lvl="0" marL="0" rtl="0" algn="l">
              <a:lnSpc>
                <a:spcPct val="100000"/>
              </a:lnSpc>
              <a:spcBef>
                <a:spcPts val="1000"/>
              </a:spcBef>
              <a:spcAft>
                <a:spcPts val="1000"/>
              </a:spcAft>
              <a:buNone/>
            </a:pPr>
            <a:r>
              <a:t/>
            </a:r>
            <a:endParaRPr sz="1000">
              <a:solidFill>
                <a:schemeClr val="lt1"/>
              </a:solidFill>
              <a:latin typeface="Poppins"/>
              <a:ea typeface="Poppins"/>
              <a:cs typeface="Poppins"/>
              <a:sym typeface="Poppins"/>
            </a:endParaRPr>
          </a:p>
        </p:txBody>
      </p:sp>
      <p:sp>
        <p:nvSpPr>
          <p:cNvPr id="1665" name="Google Shape;1665;p273"/>
          <p:cNvSpPr txBox="1"/>
          <p:nvPr/>
        </p:nvSpPr>
        <p:spPr>
          <a:xfrm>
            <a:off x="457200" y="508000"/>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Instructor-Led Exercise</a:t>
            </a:r>
            <a:endParaRPr sz="1600">
              <a:solidFill>
                <a:srgbClr val="60A5FA"/>
              </a:solidFill>
              <a:latin typeface="Poppins SemiBold"/>
              <a:ea typeface="Poppins SemiBold"/>
              <a:cs typeface="Poppins SemiBold"/>
              <a:sym typeface="Poppins SemiBold"/>
            </a:endParaRPr>
          </a:p>
        </p:txBody>
      </p:sp>
      <p:sp>
        <p:nvSpPr>
          <p:cNvPr id="1666" name="Google Shape;1666;p273"/>
          <p:cNvSpPr txBox="1"/>
          <p:nvPr/>
        </p:nvSpPr>
        <p:spPr>
          <a:xfrm>
            <a:off x="457200" y="827167"/>
            <a:ext cx="3661500" cy="1477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200">
                <a:solidFill>
                  <a:schemeClr val="lt1"/>
                </a:solidFill>
                <a:latin typeface="Poppins Medium"/>
                <a:ea typeface="Poppins Medium"/>
                <a:cs typeface="Poppins Medium"/>
                <a:sym typeface="Poppins Medium"/>
              </a:rPr>
              <a:t>Add a Wishlist Feature To Your Prototype</a:t>
            </a:r>
            <a:endParaRPr sz="3200">
              <a:solidFill>
                <a:schemeClr val="lt1"/>
              </a:solidFill>
              <a:latin typeface="Poppins Medium"/>
              <a:ea typeface="Poppins Medium"/>
              <a:cs typeface="Poppins Medium"/>
              <a:sym typeface="Poppins Medium"/>
            </a:endParaRPr>
          </a:p>
        </p:txBody>
      </p:sp>
      <p:sp>
        <p:nvSpPr>
          <p:cNvPr id="1667" name="Google Shape;1667;p273"/>
          <p:cNvSpPr txBox="1"/>
          <p:nvPr/>
        </p:nvSpPr>
        <p:spPr>
          <a:xfrm>
            <a:off x="457200" y="2485000"/>
            <a:ext cx="3661500" cy="9588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a:solidFill>
                  <a:schemeClr val="lt2"/>
                </a:solidFill>
                <a:latin typeface="Poppins SemiBold"/>
                <a:ea typeface="Poppins SemiBold"/>
                <a:cs typeface="Poppins SemiBold"/>
                <a:sym typeface="Poppins SemiBold"/>
              </a:rPr>
              <a:t>I</a:t>
            </a:r>
            <a:r>
              <a:rPr lang="en">
                <a:solidFill>
                  <a:schemeClr val="lt2"/>
                </a:solidFill>
                <a:latin typeface="Poppins SemiBold"/>
                <a:ea typeface="Poppins SemiBold"/>
                <a:cs typeface="Poppins SemiBold"/>
                <a:sym typeface="Poppins SemiBold"/>
              </a:rPr>
              <a:t>n this hands-on lab, you’ll </a:t>
            </a:r>
            <a:r>
              <a:rPr lang="en">
                <a:solidFill>
                  <a:schemeClr val="lt2"/>
                </a:solidFill>
                <a:latin typeface="Poppins SemiBold"/>
                <a:ea typeface="Poppins SemiBold"/>
                <a:cs typeface="Poppins SemiBold"/>
                <a:sym typeface="Poppins SemiBold"/>
              </a:rPr>
              <a:t>return to your prototype </a:t>
            </a:r>
            <a:r>
              <a:rPr lang="en">
                <a:solidFill>
                  <a:schemeClr val="lt2"/>
                </a:solidFill>
                <a:latin typeface="Poppins SemiBold"/>
                <a:ea typeface="Poppins SemiBold"/>
                <a:cs typeface="Poppins SemiBold"/>
                <a:sym typeface="Poppins SemiBold"/>
              </a:rPr>
              <a:t>to visualize a "Wishlist Feature"—something you wish the product had but doesn't exist yet.</a:t>
            </a:r>
            <a:endParaRPr>
              <a:solidFill>
                <a:schemeClr val="lt2"/>
              </a:solidFill>
              <a:latin typeface="Poppins SemiBold"/>
              <a:ea typeface="Poppins SemiBold"/>
              <a:cs typeface="Poppins SemiBold"/>
              <a:sym typeface="Poppins SemiBold"/>
            </a:endParaRPr>
          </a:p>
        </p:txBody>
      </p:sp>
      <p:sp>
        <p:nvSpPr>
          <p:cNvPr id="1668" name="Google Shape;1668;p273"/>
          <p:cNvSpPr txBox="1"/>
          <p:nvPr/>
        </p:nvSpPr>
        <p:spPr>
          <a:xfrm>
            <a:off x="381000" y="3726984"/>
            <a:ext cx="3661500" cy="1375200"/>
          </a:xfrm>
          <a:prstGeom prst="rect">
            <a:avLst/>
          </a:prstGeom>
          <a:noFill/>
          <a:ln>
            <a:noFill/>
          </a:ln>
        </p:spPr>
        <p:txBody>
          <a:bodyPr anchorCtr="0" anchor="t" bIns="0" lIns="0" spcFirstLastPara="1" rIns="0" wrap="square" tIns="0">
            <a:spAutoFit/>
          </a:bodyPr>
          <a:lstStyle/>
          <a:p>
            <a:pPr indent="-304800" lvl="0" marL="457200" rtl="0" algn="l">
              <a:lnSpc>
                <a:spcPct val="115000"/>
              </a:lnSpc>
              <a:spcBef>
                <a:spcPts val="1000"/>
              </a:spcBef>
              <a:spcAft>
                <a:spcPts val="0"/>
              </a:spcAft>
              <a:buClr>
                <a:schemeClr val="lt2"/>
              </a:buClr>
              <a:buSzPts val="1200"/>
              <a:buFont typeface="Lato"/>
              <a:buChar char="→"/>
            </a:pPr>
            <a:r>
              <a:rPr lang="en" sz="1200">
                <a:solidFill>
                  <a:schemeClr val="lt2"/>
                </a:solidFill>
                <a:latin typeface="Lato"/>
                <a:ea typeface="Lato"/>
                <a:cs typeface="Lato"/>
                <a:sym typeface="Lato"/>
              </a:rPr>
              <a:t>Your goal is to prompt the tool</a:t>
            </a:r>
            <a:r>
              <a:rPr lang="en" sz="1200">
                <a:solidFill>
                  <a:schemeClr val="lt2"/>
                </a:solidFill>
                <a:latin typeface="Lato"/>
                <a:ea typeface="Lato"/>
                <a:cs typeface="Lato"/>
                <a:sym typeface="Lato"/>
              </a:rPr>
              <a:t> to build a net-new feature that solves a real user pain point.</a:t>
            </a:r>
            <a:endParaRPr sz="1200">
              <a:solidFill>
                <a:schemeClr val="lt2"/>
              </a:solidFill>
              <a:latin typeface="Lato"/>
              <a:ea typeface="Lato"/>
              <a:cs typeface="Lato"/>
              <a:sym typeface="Lato"/>
            </a:endParaRPr>
          </a:p>
          <a:p>
            <a:pPr indent="-304800" lvl="0" marL="457200" rtl="0" algn="l">
              <a:lnSpc>
                <a:spcPct val="115000"/>
              </a:lnSpc>
              <a:spcBef>
                <a:spcPts val="1000"/>
              </a:spcBef>
              <a:spcAft>
                <a:spcPts val="0"/>
              </a:spcAft>
              <a:buClr>
                <a:schemeClr val="lt2"/>
              </a:buClr>
              <a:buSzPts val="1200"/>
              <a:buFont typeface="Lato"/>
              <a:buChar char="→"/>
            </a:pPr>
            <a:r>
              <a:rPr lang="en" sz="1200">
                <a:solidFill>
                  <a:schemeClr val="lt2"/>
                </a:solidFill>
                <a:latin typeface="Lato"/>
                <a:ea typeface="Lato"/>
                <a:cs typeface="Lato"/>
                <a:sym typeface="Lato"/>
              </a:rPr>
              <a:t>Keep in mind, this is an LLM so everyone’s output might look a little different, and that’s ok!</a:t>
            </a:r>
            <a:endParaRPr sz="1200">
              <a:solidFill>
                <a:schemeClr val="lt2"/>
              </a:solidFill>
              <a:latin typeface="Lato"/>
              <a:ea typeface="Lato"/>
              <a:cs typeface="Lato"/>
              <a:sym typeface="Lato"/>
            </a:endParaRPr>
          </a:p>
        </p:txBody>
      </p:sp>
      <p:sp>
        <p:nvSpPr>
          <p:cNvPr id="1669" name="Google Shape;1669;p273"/>
          <p:cNvSpPr/>
          <p:nvPr/>
        </p:nvSpPr>
        <p:spPr>
          <a:xfrm>
            <a:off x="4850800" y="765575"/>
            <a:ext cx="1218000" cy="2934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LAB EXERCISE</a:t>
            </a:r>
            <a:endParaRPr sz="1100">
              <a:solidFill>
                <a:srgbClr val="FFFFFF"/>
              </a:solidFill>
              <a:latin typeface="Poppins SemiBold"/>
              <a:ea typeface="Poppins SemiBold"/>
              <a:cs typeface="Poppins SemiBold"/>
              <a:sym typeface="Poppins SemiBold"/>
            </a:endParaRPr>
          </a:p>
        </p:txBody>
      </p:sp>
      <p:grpSp>
        <p:nvGrpSpPr>
          <p:cNvPr id="1670" name="Google Shape;1670;p273"/>
          <p:cNvGrpSpPr/>
          <p:nvPr/>
        </p:nvGrpSpPr>
        <p:grpSpPr>
          <a:xfrm>
            <a:off x="7250711" y="758362"/>
            <a:ext cx="1157276" cy="307747"/>
            <a:chOff x="4859149" y="597592"/>
            <a:chExt cx="1157276" cy="276975"/>
          </a:xfrm>
        </p:grpSpPr>
        <p:sp>
          <p:nvSpPr>
            <p:cNvPr id="1671" name="Google Shape;1671;p273"/>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lt1"/>
                  </a:solidFill>
                  <a:latin typeface="Lato"/>
                  <a:ea typeface="Lato"/>
                  <a:cs typeface="Lato"/>
                  <a:sym typeface="Lato"/>
                </a:rPr>
                <a:t>15 minutes </a:t>
              </a:r>
              <a:endParaRPr sz="1200">
                <a:solidFill>
                  <a:schemeClr val="lt1"/>
                </a:solidFill>
                <a:latin typeface="Lato"/>
                <a:ea typeface="Lato"/>
                <a:cs typeface="Lato"/>
                <a:sym typeface="Lato"/>
              </a:endParaRPr>
            </a:p>
          </p:txBody>
        </p:sp>
        <p:pic>
          <p:nvPicPr>
            <p:cNvPr id="1672" name="Google Shape;1672;p273"/>
            <p:cNvPicPr preferRelativeResize="0"/>
            <p:nvPr/>
          </p:nvPicPr>
          <p:blipFill rotWithShape="1">
            <a:blip r:embed="rId4">
              <a:alphaModFix/>
            </a:blip>
            <a:srcRect b="-9876" l="0" r="0" t="-1222"/>
            <a:stretch/>
          </p:blipFill>
          <p:spPr>
            <a:xfrm>
              <a:off x="4859149" y="597592"/>
              <a:ext cx="277007" cy="276975"/>
            </a:xfrm>
            <a:prstGeom prst="rect">
              <a:avLst/>
            </a:prstGeom>
            <a:noFill/>
            <a:ln>
              <a:noFill/>
            </a:ln>
          </p:spPr>
        </p:pic>
      </p:grpSp>
      <p:sp>
        <p:nvSpPr>
          <p:cNvPr id="1673" name="Google Shape;1673;p273"/>
          <p:cNvSpPr/>
          <p:nvPr/>
        </p:nvSpPr>
        <p:spPr>
          <a:xfrm>
            <a:off x="4572000" y="4797375"/>
            <a:ext cx="4114800" cy="460200"/>
          </a:xfrm>
          <a:prstGeom prst="roundRect">
            <a:avLst>
              <a:gd fmla="val 4227" name="adj"/>
            </a:avLst>
          </a:prstGeom>
          <a:solidFill>
            <a:srgbClr val="1241AF"/>
          </a:solidFill>
          <a:ln cap="flat" cmpd="sng" w="9525">
            <a:solidFill>
              <a:schemeClr val="accent2"/>
            </a:solidFill>
            <a:prstDash val="solid"/>
            <a:round/>
            <a:headEnd len="sm" w="sm" type="none"/>
            <a:tailEnd len="sm" w="sm" type="none"/>
          </a:ln>
        </p:spPr>
        <p:txBody>
          <a:bodyPr anchorCtr="0" anchor="ctr" bIns="94800" lIns="182875" spcFirstLastPara="1" rIns="94800" wrap="square" tIns="94800">
            <a:noAutofit/>
          </a:bodyPr>
          <a:lstStyle/>
          <a:p>
            <a:pPr indent="0" lvl="0" marL="0" marR="0" rtl="0" algn="l">
              <a:lnSpc>
                <a:spcPct val="100000"/>
              </a:lnSpc>
              <a:spcBef>
                <a:spcPts val="0"/>
              </a:spcBef>
              <a:spcAft>
                <a:spcPts val="0"/>
              </a:spcAft>
              <a:buNone/>
            </a:pPr>
            <a:r>
              <a:rPr lang="en" sz="850">
                <a:solidFill>
                  <a:schemeClr val="lt2"/>
                </a:solidFill>
                <a:latin typeface="Poppins Medium"/>
                <a:ea typeface="Poppins Medium"/>
                <a:cs typeface="Poppins Medium"/>
                <a:sym typeface="Poppins Medium"/>
              </a:rPr>
              <a:t>✍️  Follow along with our walkthrough </a:t>
            </a:r>
            <a:r>
              <a:rPr b="1" lang="en" sz="850" u="sng">
                <a:solidFill>
                  <a:schemeClr val="lt1"/>
                </a:solidFill>
                <a:latin typeface="Poppins"/>
                <a:ea typeface="Poppins"/>
                <a:cs typeface="Poppins"/>
                <a:sym typeface="Poppins"/>
                <a:hlinkClick r:id="rId5">
                  <a:extLst>
                    <a:ext uri="{A12FA001-AC4F-418D-AE19-62706E023703}">
                      <ahyp:hlinkClr val="tx"/>
                    </a:ext>
                  </a:extLst>
                </a:hlinkClick>
              </a:rPr>
              <a:t>here</a:t>
            </a:r>
            <a:endParaRPr b="1" sz="850">
              <a:solidFill>
                <a:schemeClr val="lt1"/>
              </a:solidFill>
              <a:latin typeface="Poppins"/>
              <a:ea typeface="Poppins"/>
              <a:cs typeface="Poppins"/>
              <a:sym typeface="Poppi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274"/>
          <p:cNvSpPr txBox="1"/>
          <p:nvPr>
            <p:ph idx="1" type="body"/>
          </p:nvPr>
        </p:nvSpPr>
        <p:spPr>
          <a:xfrm>
            <a:off x="4572000" y="457200"/>
            <a:ext cx="4114800" cy="4800600"/>
          </a:xfrm>
          <a:prstGeom prst="rect">
            <a:avLst/>
          </a:prstGeom>
        </p:spPr>
        <p:txBody>
          <a:bodyPr anchorCtr="0" anchor="b" bIns="474125" lIns="365750" spcFirstLastPara="1" rIns="365750" wrap="square" tIns="94800">
            <a:noAutofit/>
          </a:bodyPr>
          <a:lstStyle/>
          <a:p>
            <a:pPr indent="0" lvl="0" marL="0" rtl="0" algn="l">
              <a:spcBef>
                <a:spcPts val="0"/>
              </a:spcBef>
              <a:spcAft>
                <a:spcPts val="0"/>
              </a:spcAft>
              <a:buNone/>
            </a:pPr>
            <a:r>
              <a:rPr lang="en">
                <a:latin typeface="Poppins SemiBold"/>
                <a:ea typeface="Poppins SemiBold"/>
                <a:cs typeface="Poppins SemiBold"/>
                <a:sym typeface="Poppins SemiBold"/>
              </a:rPr>
              <a:t>Discuss the following question</a:t>
            </a:r>
            <a:br>
              <a:rPr lang="en">
                <a:latin typeface="Poppins SemiBold"/>
                <a:ea typeface="Poppins SemiBold"/>
                <a:cs typeface="Poppins SemiBold"/>
                <a:sym typeface="Poppins SemiBold"/>
              </a:rPr>
            </a:br>
            <a:endParaRPr>
              <a:latin typeface="Poppins SemiBold"/>
              <a:ea typeface="Poppins SemiBold"/>
              <a:cs typeface="Poppins SemiBold"/>
              <a:sym typeface="Poppins SemiBold"/>
            </a:endParaRPr>
          </a:p>
          <a:p>
            <a:pPr indent="-298450" lvl="0" marL="469900" rtl="0" algn="l">
              <a:spcBef>
                <a:spcPts val="1000"/>
              </a:spcBef>
              <a:spcAft>
                <a:spcPts val="0"/>
              </a:spcAft>
              <a:buSzPts val="1100"/>
              <a:buFont typeface="Poppins"/>
              <a:buAutoNum type="arabicPeriod"/>
            </a:pPr>
            <a:r>
              <a:rPr lang="en"/>
              <a:t>How does this exercise change how you'd approach getting stakeholder buy-in for an iteration on your current product?</a:t>
            </a:r>
            <a:endParaRPr/>
          </a:p>
          <a:p>
            <a:pPr indent="-311150" lvl="0" marL="469900" rtl="0" algn="l">
              <a:spcBef>
                <a:spcPts val="1000"/>
              </a:spcBef>
              <a:spcAft>
                <a:spcPts val="1000"/>
              </a:spcAft>
              <a:buSzPts val="1300"/>
              <a:buAutoNum type="arabicPeriod"/>
            </a:pPr>
            <a:r>
              <a:rPr lang="en"/>
              <a:t>What is one feature you've been hesitant to explore for your own product that you now feel you could prototype and test using this method?</a:t>
            </a:r>
            <a:endParaRPr sz="1200"/>
          </a:p>
        </p:txBody>
      </p:sp>
      <p:sp>
        <p:nvSpPr>
          <p:cNvPr id="1679" name="Google Shape;1679;p274"/>
          <p:cNvSpPr txBox="1"/>
          <p:nvPr/>
        </p:nvSpPr>
        <p:spPr>
          <a:xfrm>
            <a:off x="457200" y="470025"/>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Instructor-Led Q&amp;A</a:t>
            </a:r>
            <a:endParaRPr sz="1600">
              <a:solidFill>
                <a:srgbClr val="60A5FA"/>
              </a:solidFill>
              <a:latin typeface="Poppins SemiBold"/>
              <a:ea typeface="Poppins SemiBold"/>
              <a:cs typeface="Poppins SemiBold"/>
              <a:sym typeface="Poppins SemiBold"/>
            </a:endParaRPr>
          </a:p>
        </p:txBody>
      </p:sp>
      <p:sp>
        <p:nvSpPr>
          <p:cNvPr id="1680" name="Google Shape;1680;p274"/>
          <p:cNvSpPr txBox="1"/>
          <p:nvPr/>
        </p:nvSpPr>
        <p:spPr>
          <a:xfrm>
            <a:off x="457200" y="926546"/>
            <a:ext cx="3661500" cy="1477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200">
                <a:solidFill>
                  <a:srgbClr val="07182C"/>
                </a:solidFill>
                <a:latin typeface="Poppins Medium"/>
                <a:ea typeface="Poppins Medium"/>
                <a:cs typeface="Poppins Medium"/>
                <a:sym typeface="Poppins Medium"/>
              </a:rPr>
              <a:t>LinkedIn Wishlist Feature Prototype Debrief</a:t>
            </a:r>
            <a:endParaRPr sz="3200">
              <a:solidFill>
                <a:srgbClr val="07182C"/>
              </a:solidFill>
              <a:latin typeface="Poppins Medium"/>
              <a:ea typeface="Poppins Medium"/>
              <a:cs typeface="Poppins Medium"/>
              <a:sym typeface="Poppins Medium"/>
            </a:endParaRPr>
          </a:p>
        </p:txBody>
      </p:sp>
      <p:grpSp>
        <p:nvGrpSpPr>
          <p:cNvPr id="1681" name="Google Shape;1681;p274"/>
          <p:cNvGrpSpPr/>
          <p:nvPr/>
        </p:nvGrpSpPr>
        <p:grpSpPr>
          <a:xfrm>
            <a:off x="7250711" y="758362"/>
            <a:ext cx="1157276" cy="307747"/>
            <a:chOff x="4859149" y="597592"/>
            <a:chExt cx="1157276" cy="276975"/>
          </a:xfrm>
        </p:grpSpPr>
        <p:sp>
          <p:nvSpPr>
            <p:cNvPr id="1682" name="Google Shape;1682;p274"/>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accent1"/>
                  </a:solidFill>
                  <a:latin typeface="Lato"/>
                  <a:ea typeface="Lato"/>
                  <a:cs typeface="Lato"/>
                  <a:sym typeface="Lato"/>
                </a:rPr>
                <a:t>5 minutes </a:t>
              </a:r>
              <a:endParaRPr sz="1200">
                <a:solidFill>
                  <a:schemeClr val="accent1"/>
                </a:solidFill>
                <a:latin typeface="Lato"/>
                <a:ea typeface="Lato"/>
                <a:cs typeface="Lato"/>
                <a:sym typeface="Lato"/>
              </a:endParaRPr>
            </a:p>
          </p:txBody>
        </p:sp>
        <p:pic>
          <p:nvPicPr>
            <p:cNvPr id="1683" name="Google Shape;1683;p274"/>
            <p:cNvPicPr preferRelativeResize="0"/>
            <p:nvPr/>
          </p:nvPicPr>
          <p:blipFill rotWithShape="1">
            <a:blip r:embed="rId3">
              <a:alphaModFix/>
            </a:blip>
            <a:srcRect b="-9876" l="0" r="0" t="-1222"/>
            <a:stretch/>
          </p:blipFill>
          <p:spPr>
            <a:xfrm>
              <a:off x="4859149" y="597592"/>
              <a:ext cx="277007" cy="276975"/>
            </a:xfrm>
            <a:prstGeom prst="rect">
              <a:avLst/>
            </a:prstGeom>
            <a:noFill/>
            <a:ln>
              <a:noFill/>
            </a:ln>
          </p:spPr>
        </p:pic>
      </p:grpSp>
      <p:sp>
        <p:nvSpPr>
          <p:cNvPr id="1684" name="Google Shape;1684;p274"/>
          <p:cNvSpPr/>
          <p:nvPr/>
        </p:nvSpPr>
        <p:spPr>
          <a:xfrm>
            <a:off x="4850800" y="765575"/>
            <a:ext cx="1399500" cy="2934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Q&amp;A DISCUSSION</a:t>
            </a:r>
            <a:endParaRPr sz="1100">
              <a:solidFill>
                <a:srgbClr val="FFFFFF"/>
              </a:solidFill>
              <a:latin typeface="Poppins SemiBold"/>
              <a:ea typeface="Poppins SemiBold"/>
              <a:cs typeface="Poppins SemiBold"/>
              <a:sym typeface="Poppins SemiBold"/>
            </a:endParaRPr>
          </a:p>
        </p:txBody>
      </p:sp>
      <p:sp>
        <p:nvSpPr>
          <p:cNvPr id="1685" name="Google Shape;1685;p274"/>
          <p:cNvSpPr txBox="1"/>
          <p:nvPr/>
        </p:nvSpPr>
        <p:spPr>
          <a:xfrm>
            <a:off x="457200" y="2561200"/>
            <a:ext cx="3661500" cy="4632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a:solidFill>
                  <a:srgbClr val="737373"/>
                </a:solidFill>
                <a:latin typeface="Poppins SemiBold"/>
                <a:ea typeface="Poppins SemiBold"/>
                <a:cs typeface="Poppins SemiBold"/>
                <a:sym typeface="Poppins SemiBold"/>
              </a:rPr>
              <a:t>Feel free to post your answers in the chat or unmute and share!</a:t>
            </a:r>
            <a:endParaRPr>
              <a:solidFill>
                <a:srgbClr val="737373"/>
              </a:solidFill>
              <a:latin typeface="Poppins SemiBold"/>
              <a:ea typeface="Poppins SemiBold"/>
              <a:cs typeface="Poppins SemiBold"/>
              <a:sym typeface="Poppins SemiBold"/>
            </a:endParaRPr>
          </a:p>
        </p:txBody>
      </p:sp>
      <p:sp>
        <p:nvSpPr>
          <p:cNvPr id="1686" name="Google Shape;1686;p274"/>
          <p:cNvSpPr txBox="1"/>
          <p:nvPr/>
        </p:nvSpPr>
        <p:spPr>
          <a:xfrm>
            <a:off x="457200" y="3170809"/>
            <a:ext cx="3661500" cy="397200"/>
          </a:xfrm>
          <a:prstGeom prst="rect">
            <a:avLst/>
          </a:prstGeom>
          <a:noFill/>
          <a:ln>
            <a:noFill/>
          </a:ln>
        </p:spPr>
        <p:txBody>
          <a:bodyPr anchorCtr="0" anchor="t" bIns="0" lIns="0" spcFirstLastPara="1" rIns="0" wrap="square" tIns="0">
            <a:spAutoFit/>
          </a:bodyPr>
          <a:lstStyle/>
          <a:p>
            <a:pPr indent="-304800" lvl="0" marL="457200" rtl="0" algn="l">
              <a:lnSpc>
                <a:spcPct val="115000"/>
              </a:lnSpc>
              <a:spcBef>
                <a:spcPts val="1000"/>
              </a:spcBef>
              <a:spcAft>
                <a:spcPts val="0"/>
              </a:spcAft>
              <a:buClr>
                <a:srgbClr val="1241B0"/>
              </a:buClr>
              <a:buSzPts val="1200"/>
              <a:buFont typeface="Lato"/>
              <a:buChar char="→"/>
            </a:pPr>
            <a:r>
              <a:rPr lang="en" sz="1200">
                <a:solidFill>
                  <a:srgbClr val="737373"/>
                </a:solidFill>
                <a:latin typeface="Lato"/>
                <a:ea typeface="Lato"/>
                <a:cs typeface="Lato"/>
                <a:sym typeface="Lato"/>
              </a:rPr>
              <a:t>To reflect upon what you’ve learned today, discuss the following questions </a:t>
            </a:r>
            <a:endParaRPr sz="1200">
              <a:solidFill>
                <a:srgbClr val="737373"/>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pic>
        <p:nvPicPr>
          <p:cNvPr id="1691" name="Google Shape;1691;p275"/>
          <p:cNvPicPr preferRelativeResize="0"/>
          <p:nvPr/>
        </p:nvPicPr>
        <p:blipFill rotWithShape="1">
          <a:blip r:embed="rId3">
            <a:alphaModFix amt="45000"/>
          </a:blip>
          <a:srcRect b="23465" l="110" r="-110" t="0"/>
          <a:stretch/>
        </p:blipFill>
        <p:spPr>
          <a:xfrm>
            <a:off x="457200" y="1172950"/>
            <a:ext cx="8229601" cy="2597000"/>
          </a:xfrm>
          <a:prstGeom prst="rect">
            <a:avLst/>
          </a:prstGeom>
          <a:noFill/>
          <a:ln>
            <a:noFill/>
          </a:ln>
        </p:spPr>
      </p:pic>
      <p:sp>
        <p:nvSpPr>
          <p:cNvPr id="1692" name="Google Shape;1692;p275"/>
          <p:cNvSpPr txBox="1"/>
          <p:nvPr/>
        </p:nvSpPr>
        <p:spPr>
          <a:xfrm>
            <a:off x="457200" y="1171471"/>
            <a:ext cx="4114800" cy="803700"/>
          </a:xfrm>
          <a:prstGeom prst="rect">
            <a:avLst/>
          </a:prstGeom>
          <a:noFill/>
          <a:ln>
            <a:noFill/>
          </a:ln>
        </p:spPr>
        <p:txBody>
          <a:bodyPr anchorCtr="0" anchor="ctr" bIns="0" lIns="205725" spcFirstLastPara="1" rIns="205725" wrap="square" tIns="0">
            <a:noAutofit/>
          </a:bodyPr>
          <a:lstStyle/>
          <a:p>
            <a:pPr indent="0" lvl="0" marL="0" marR="0" rtl="0" algn="l">
              <a:lnSpc>
                <a:spcPct val="115000"/>
              </a:lnSpc>
              <a:spcBef>
                <a:spcPts val="0"/>
              </a:spcBef>
              <a:spcAft>
                <a:spcPts val="0"/>
              </a:spcAft>
              <a:buNone/>
            </a:pPr>
            <a:r>
              <a:rPr lang="en" sz="1800">
                <a:solidFill>
                  <a:schemeClr val="accent2"/>
                </a:solidFill>
                <a:latin typeface="Poppins Medium"/>
                <a:ea typeface="Poppins Medium"/>
                <a:cs typeface="Poppins Medium"/>
                <a:sym typeface="Poppins Medium"/>
              </a:rPr>
              <a:t>Strategic Alignment</a:t>
            </a:r>
            <a:endParaRPr i="0" sz="1800" u="none" cap="none" strike="noStrike">
              <a:solidFill>
                <a:schemeClr val="accent2"/>
              </a:solidFill>
              <a:latin typeface="Poppins Medium"/>
              <a:ea typeface="Poppins Medium"/>
              <a:cs typeface="Poppins Medium"/>
              <a:sym typeface="Poppins Medium"/>
            </a:endParaRPr>
          </a:p>
        </p:txBody>
      </p:sp>
      <p:sp>
        <p:nvSpPr>
          <p:cNvPr id="1693" name="Google Shape;1693;p275"/>
          <p:cNvSpPr txBox="1"/>
          <p:nvPr/>
        </p:nvSpPr>
        <p:spPr>
          <a:xfrm>
            <a:off x="4563225" y="1171471"/>
            <a:ext cx="4114800" cy="812700"/>
          </a:xfrm>
          <a:prstGeom prst="rect">
            <a:avLst/>
          </a:prstGeom>
          <a:noFill/>
          <a:ln>
            <a:noFill/>
          </a:ln>
        </p:spPr>
        <p:txBody>
          <a:bodyPr anchorCtr="0" anchor="ctr" bIns="0" lIns="205725" spcFirstLastPara="1" rIns="205725" wrap="square" tIns="0">
            <a:noAutofit/>
          </a:bodyPr>
          <a:lstStyle/>
          <a:p>
            <a:pPr indent="0" lvl="0" marL="0" marR="0" rtl="0" algn="r">
              <a:lnSpc>
                <a:spcPct val="115000"/>
              </a:lnSpc>
              <a:spcBef>
                <a:spcPts val="0"/>
              </a:spcBef>
              <a:spcAft>
                <a:spcPts val="0"/>
              </a:spcAft>
              <a:buNone/>
            </a:pPr>
            <a:r>
              <a:rPr lang="en" sz="1800">
                <a:solidFill>
                  <a:srgbClr val="2758E2"/>
                </a:solidFill>
                <a:latin typeface="Poppins Medium"/>
                <a:ea typeface="Poppins Medium"/>
                <a:cs typeface="Poppins Medium"/>
                <a:sym typeface="Poppins Medium"/>
              </a:rPr>
              <a:t>Validation Velocity</a:t>
            </a:r>
            <a:endParaRPr sz="1800">
              <a:solidFill>
                <a:srgbClr val="2758E2"/>
              </a:solidFill>
              <a:latin typeface="Poppins Medium"/>
              <a:ea typeface="Poppins Medium"/>
              <a:cs typeface="Poppins Medium"/>
              <a:sym typeface="Poppins Medium"/>
            </a:endParaRPr>
          </a:p>
        </p:txBody>
      </p:sp>
      <p:sp>
        <p:nvSpPr>
          <p:cNvPr id="1694" name="Google Shape;1694;p275"/>
          <p:cNvSpPr txBox="1"/>
          <p:nvPr/>
        </p:nvSpPr>
        <p:spPr>
          <a:xfrm>
            <a:off x="5213250" y="1984211"/>
            <a:ext cx="3482400" cy="1785600"/>
          </a:xfrm>
          <a:prstGeom prst="rect">
            <a:avLst/>
          </a:prstGeom>
          <a:noFill/>
          <a:ln>
            <a:noFill/>
          </a:ln>
        </p:spPr>
        <p:txBody>
          <a:bodyPr anchorCtr="0" anchor="t" bIns="0" lIns="205725" spcFirstLastPara="1" rIns="205725" wrap="square" tIns="205725">
            <a:noAutofit/>
          </a:bodyPr>
          <a:lstStyle/>
          <a:p>
            <a:pPr indent="0" lvl="0" marL="0" rtl="0" algn="l">
              <a:lnSpc>
                <a:spcPct val="115000"/>
              </a:lnSpc>
              <a:spcBef>
                <a:spcPts val="1000"/>
              </a:spcBef>
              <a:spcAft>
                <a:spcPts val="0"/>
              </a:spcAft>
              <a:buNone/>
            </a:pPr>
            <a:r>
              <a:rPr b="1" lang="en" sz="1100">
                <a:solidFill>
                  <a:srgbClr val="262626"/>
                </a:solidFill>
                <a:latin typeface="Lato"/>
                <a:ea typeface="Lato"/>
                <a:cs typeface="Lato"/>
                <a:sym typeface="Lato"/>
              </a:rPr>
              <a:t>Goal</a:t>
            </a:r>
            <a:r>
              <a:rPr b="1" lang="en" sz="1100">
                <a:solidFill>
                  <a:srgbClr val="262626"/>
                </a:solidFill>
                <a:latin typeface="Lato"/>
                <a:ea typeface="Lato"/>
                <a:cs typeface="Lato"/>
                <a:sym typeface="Lato"/>
              </a:rPr>
              <a:t>: De-Risk the Problem</a:t>
            </a:r>
            <a:br>
              <a:rPr b="1" lang="en" sz="1100">
                <a:solidFill>
                  <a:srgbClr val="737373"/>
                </a:solidFill>
                <a:latin typeface="Lato"/>
                <a:ea typeface="Lato"/>
                <a:cs typeface="Lato"/>
                <a:sym typeface="Lato"/>
              </a:rPr>
            </a:br>
            <a:r>
              <a:rPr lang="en" sz="1100">
                <a:solidFill>
                  <a:srgbClr val="737373"/>
                </a:solidFill>
                <a:latin typeface="Lato"/>
                <a:ea typeface="Lato"/>
                <a:cs typeface="Lato"/>
                <a:sym typeface="Lato"/>
              </a:rPr>
              <a:t>Prove that users actually want this feature before you commit to code and resources.</a:t>
            </a:r>
            <a:endParaRPr sz="1100">
              <a:solidFill>
                <a:srgbClr val="737373"/>
              </a:solidFill>
              <a:latin typeface="Lato"/>
              <a:ea typeface="Lato"/>
              <a:cs typeface="Lato"/>
              <a:sym typeface="Lato"/>
            </a:endParaRPr>
          </a:p>
          <a:p>
            <a:pPr indent="-292100" lvl="0" marL="457200" rtl="0" algn="l">
              <a:lnSpc>
                <a:spcPct val="115000"/>
              </a:lnSpc>
              <a:spcBef>
                <a:spcPts val="1000"/>
              </a:spcBef>
              <a:spcAft>
                <a:spcPts val="0"/>
              </a:spcAft>
              <a:buClr>
                <a:schemeClr val="accent1"/>
              </a:buClr>
              <a:buSzPts val="1000"/>
              <a:buFont typeface="Lato"/>
              <a:buChar char="●"/>
            </a:pPr>
            <a:r>
              <a:rPr lang="en" sz="1000">
                <a:solidFill>
                  <a:srgbClr val="737373"/>
                </a:solidFill>
                <a:latin typeface="Lato"/>
                <a:ea typeface="Lato"/>
                <a:cs typeface="Lato"/>
                <a:sym typeface="Lato"/>
              </a:rPr>
              <a:t>Your prototype acts as a test subject.</a:t>
            </a:r>
            <a:endParaRPr sz="1000">
              <a:solidFill>
                <a:srgbClr val="737373"/>
              </a:solidFill>
              <a:latin typeface="Lato"/>
              <a:ea typeface="Lato"/>
              <a:cs typeface="Lato"/>
              <a:sym typeface="Lato"/>
            </a:endParaRPr>
          </a:p>
          <a:p>
            <a:pPr indent="-292100" lvl="0" marL="457200" rtl="0" algn="l">
              <a:lnSpc>
                <a:spcPct val="115000"/>
              </a:lnSpc>
              <a:spcBef>
                <a:spcPts val="0"/>
              </a:spcBef>
              <a:spcAft>
                <a:spcPts val="0"/>
              </a:spcAft>
              <a:buClr>
                <a:schemeClr val="accent1"/>
              </a:buClr>
              <a:buSzPts val="1000"/>
              <a:buFont typeface="Lato"/>
              <a:buChar char="●"/>
            </a:pPr>
            <a:r>
              <a:rPr lang="en" sz="1000">
                <a:solidFill>
                  <a:srgbClr val="737373"/>
                </a:solidFill>
                <a:latin typeface="Lato"/>
                <a:ea typeface="Lato"/>
                <a:cs typeface="Lato"/>
                <a:sym typeface="Lato"/>
              </a:rPr>
              <a:t>You ship the live link to get behavioral data around clicks and usage. </a:t>
            </a:r>
            <a:endParaRPr sz="1000">
              <a:solidFill>
                <a:srgbClr val="737373"/>
              </a:solidFill>
              <a:latin typeface="Lato"/>
              <a:ea typeface="Lato"/>
              <a:cs typeface="Lato"/>
              <a:sym typeface="Lato"/>
            </a:endParaRPr>
          </a:p>
          <a:p>
            <a:pPr indent="-292100" lvl="0" marL="457200" rtl="0" algn="l">
              <a:lnSpc>
                <a:spcPct val="115000"/>
              </a:lnSpc>
              <a:spcBef>
                <a:spcPts val="0"/>
              </a:spcBef>
              <a:spcAft>
                <a:spcPts val="0"/>
              </a:spcAft>
              <a:buClr>
                <a:schemeClr val="accent1"/>
              </a:buClr>
              <a:buSzPts val="1000"/>
              <a:buFont typeface="Lato"/>
              <a:buChar char="●"/>
            </a:pPr>
            <a:r>
              <a:rPr lang="en" sz="1000">
                <a:solidFill>
                  <a:srgbClr val="737373"/>
                </a:solidFill>
                <a:latin typeface="Lato"/>
                <a:ea typeface="Lato"/>
                <a:cs typeface="Lato"/>
                <a:sym typeface="Lato"/>
              </a:rPr>
              <a:t>If the data is poor, you iterate, pivot, or delete it instantly.</a:t>
            </a:r>
            <a:endParaRPr sz="1300">
              <a:solidFill>
                <a:srgbClr val="737373"/>
              </a:solidFill>
              <a:latin typeface="Poppins SemiBold"/>
              <a:ea typeface="Poppins SemiBold"/>
              <a:cs typeface="Poppins SemiBold"/>
              <a:sym typeface="Poppins SemiBold"/>
            </a:endParaRPr>
          </a:p>
        </p:txBody>
      </p:sp>
      <p:sp>
        <p:nvSpPr>
          <p:cNvPr id="1695" name="Google Shape;1695;p275"/>
          <p:cNvSpPr/>
          <p:nvPr/>
        </p:nvSpPr>
        <p:spPr>
          <a:xfrm>
            <a:off x="4737300" y="4505375"/>
            <a:ext cx="3949500" cy="685800"/>
          </a:xfrm>
          <a:prstGeom prst="roundRect">
            <a:avLst>
              <a:gd fmla="val 11557" name="adj"/>
            </a:avLst>
          </a:prstGeom>
          <a:solidFill>
            <a:srgbClr val="F5F5F5"/>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50">
                <a:solidFill>
                  <a:schemeClr val="accent2"/>
                </a:solidFill>
                <a:latin typeface="Poppins Medium"/>
                <a:ea typeface="Poppins Medium"/>
                <a:cs typeface="Poppins Medium"/>
                <a:sym typeface="Poppins Medium"/>
              </a:rPr>
              <a:t>Zero Wasted Runway: You avoid the fatal mistake of </a:t>
            </a:r>
            <a:br>
              <a:rPr lang="en" sz="850">
                <a:solidFill>
                  <a:schemeClr val="accent2"/>
                </a:solidFill>
                <a:latin typeface="Poppins Medium"/>
                <a:ea typeface="Poppins Medium"/>
                <a:cs typeface="Poppins Medium"/>
                <a:sym typeface="Poppins Medium"/>
              </a:rPr>
            </a:br>
            <a:r>
              <a:rPr lang="en" sz="850">
                <a:solidFill>
                  <a:schemeClr val="accent2"/>
                </a:solidFill>
                <a:latin typeface="Poppins Medium"/>
                <a:ea typeface="Poppins Medium"/>
                <a:cs typeface="Poppins Medium"/>
                <a:sym typeface="Poppins Medium"/>
              </a:rPr>
              <a:t>hiring a team to build a product that no one wants.</a:t>
            </a:r>
            <a:endParaRPr sz="850">
              <a:solidFill>
                <a:schemeClr val="accent2"/>
              </a:solidFill>
              <a:latin typeface="Poppins Medium"/>
              <a:ea typeface="Poppins Medium"/>
              <a:cs typeface="Poppins Medium"/>
              <a:sym typeface="Poppins Medium"/>
            </a:endParaRPr>
          </a:p>
        </p:txBody>
      </p:sp>
      <p:sp>
        <p:nvSpPr>
          <p:cNvPr id="1696" name="Google Shape;1696;p275"/>
          <p:cNvSpPr/>
          <p:nvPr/>
        </p:nvSpPr>
        <p:spPr>
          <a:xfrm>
            <a:off x="457200" y="4497400"/>
            <a:ext cx="3949500" cy="701700"/>
          </a:xfrm>
          <a:prstGeom prst="roundRect">
            <a:avLst>
              <a:gd fmla="val 11557" name="adj"/>
            </a:avLst>
          </a:prstGeom>
          <a:solidFill>
            <a:srgbClr val="F5F5F5"/>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50">
                <a:solidFill>
                  <a:schemeClr val="accent2"/>
                </a:solidFill>
                <a:latin typeface="Poppins Medium"/>
                <a:ea typeface="Poppins Medium"/>
                <a:cs typeface="Poppins Medium"/>
                <a:sym typeface="Poppins Medium"/>
              </a:rPr>
              <a:t>Zero Expensive Rework: You prevent the "misinterpretation loop" where Engineering spends weeks building the wrong thing.</a:t>
            </a:r>
            <a:endParaRPr sz="850">
              <a:solidFill>
                <a:schemeClr val="accent2"/>
              </a:solidFill>
              <a:latin typeface="Poppins Medium"/>
              <a:ea typeface="Poppins Medium"/>
              <a:cs typeface="Poppins Medium"/>
              <a:sym typeface="Poppins Medium"/>
            </a:endParaRPr>
          </a:p>
        </p:txBody>
      </p:sp>
      <p:sp>
        <p:nvSpPr>
          <p:cNvPr id="1697" name="Google Shape;1697;p275"/>
          <p:cNvSpPr txBox="1"/>
          <p:nvPr/>
        </p:nvSpPr>
        <p:spPr>
          <a:xfrm>
            <a:off x="448350" y="1984200"/>
            <a:ext cx="3482400" cy="1785600"/>
          </a:xfrm>
          <a:prstGeom prst="rect">
            <a:avLst/>
          </a:prstGeom>
          <a:noFill/>
          <a:ln>
            <a:noFill/>
          </a:ln>
        </p:spPr>
        <p:txBody>
          <a:bodyPr anchorCtr="0" anchor="t" bIns="0" lIns="205725" spcFirstLastPara="1" rIns="205725" wrap="square" tIns="205725">
            <a:noAutofit/>
          </a:bodyPr>
          <a:lstStyle/>
          <a:p>
            <a:pPr indent="0" lvl="0" marL="0" rtl="0" algn="l">
              <a:lnSpc>
                <a:spcPct val="115000"/>
              </a:lnSpc>
              <a:spcBef>
                <a:spcPts val="1000"/>
              </a:spcBef>
              <a:spcAft>
                <a:spcPts val="0"/>
              </a:spcAft>
              <a:buNone/>
            </a:pPr>
            <a:r>
              <a:rPr b="1" lang="en" sz="1100">
                <a:solidFill>
                  <a:srgbClr val="434343"/>
                </a:solidFill>
                <a:latin typeface="Lato"/>
                <a:ea typeface="Lato"/>
                <a:cs typeface="Lato"/>
                <a:sym typeface="Lato"/>
              </a:rPr>
              <a:t>Goal</a:t>
            </a:r>
            <a:r>
              <a:rPr b="1" lang="en" sz="1100">
                <a:solidFill>
                  <a:srgbClr val="434343"/>
                </a:solidFill>
                <a:latin typeface="Lato"/>
                <a:ea typeface="Lato"/>
                <a:cs typeface="Lato"/>
                <a:sym typeface="Lato"/>
              </a:rPr>
              <a:t>: De-Risk the Solution</a:t>
            </a:r>
            <a:br>
              <a:rPr lang="en" sz="1100">
                <a:solidFill>
                  <a:srgbClr val="737373"/>
                </a:solidFill>
                <a:latin typeface="Lato"/>
                <a:ea typeface="Lato"/>
                <a:cs typeface="Lato"/>
                <a:sym typeface="Lato"/>
              </a:rPr>
            </a:br>
            <a:r>
              <a:rPr lang="en" sz="1100">
                <a:solidFill>
                  <a:srgbClr val="737373"/>
                </a:solidFill>
                <a:latin typeface="Lato"/>
                <a:ea typeface="Lato"/>
                <a:cs typeface="Lato"/>
                <a:sym typeface="Lato"/>
              </a:rPr>
              <a:t>Align diverse stakeholders around a complex vision before a single Jira ticket is written.</a:t>
            </a:r>
            <a:endParaRPr sz="1100">
              <a:solidFill>
                <a:srgbClr val="737373"/>
              </a:solidFill>
              <a:latin typeface="Lato"/>
              <a:ea typeface="Lato"/>
              <a:cs typeface="Lato"/>
              <a:sym typeface="Lato"/>
            </a:endParaRPr>
          </a:p>
          <a:p>
            <a:pPr indent="-292100" lvl="0" marL="457200" rtl="0" algn="l">
              <a:lnSpc>
                <a:spcPct val="115000"/>
              </a:lnSpc>
              <a:spcBef>
                <a:spcPts val="1000"/>
              </a:spcBef>
              <a:spcAft>
                <a:spcPts val="0"/>
              </a:spcAft>
              <a:buClr>
                <a:srgbClr val="1241B0"/>
              </a:buClr>
              <a:buSzPts val="1000"/>
              <a:buFont typeface="Lato"/>
              <a:buChar char="●"/>
            </a:pPr>
            <a:r>
              <a:rPr lang="en" sz="1000">
                <a:solidFill>
                  <a:srgbClr val="737373"/>
                </a:solidFill>
                <a:latin typeface="Lato"/>
                <a:ea typeface="Lato"/>
                <a:cs typeface="Lato"/>
                <a:sym typeface="Lato"/>
              </a:rPr>
              <a:t>The prototype acts as a living spec.</a:t>
            </a:r>
            <a:endParaRPr sz="1000">
              <a:solidFill>
                <a:srgbClr val="737373"/>
              </a:solidFill>
              <a:latin typeface="Lato"/>
              <a:ea typeface="Lato"/>
              <a:cs typeface="Lato"/>
              <a:sym typeface="Lato"/>
            </a:endParaRPr>
          </a:p>
          <a:p>
            <a:pPr indent="-292100" lvl="0" marL="457200" rtl="0" algn="l">
              <a:lnSpc>
                <a:spcPct val="115000"/>
              </a:lnSpc>
              <a:spcBef>
                <a:spcPts val="0"/>
              </a:spcBef>
              <a:spcAft>
                <a:spcPts val="0"/>
              </a:spcAft>
              <a:buClr>
                <a:srgbClr val="1241B0"/>
              </a:buClr>
              <a:buSzPts val="1000"/>
              <a:buFont typeface="Lato"/>
              <a:buChar char="●"/>
            </a:pPr>
            <a:r>
              <a:rPr lang="en" sz="1000">
                <a:solidFill>
                  <a:srgbClr val="737373"/>
                </a:solidFill>
                <a:latin typeface="Lato"/>
                <a:ea typeface="Lato"/>
                <a:cs typeface="Lato"/>
                <a:sym typeface="Lato"/>
              </a:rPr>
              <a:t>You hand off the live link to demonstrate the exact logic and flow instead of writing a PRD.</a:t>
            </a:r>
            <a:endParaRPr sz="1000">
              <a:solidFill>
                <a:srgbClr val="737373"/>
              </a:solidFill>
              <a:latin typeface="Lato"/>
              <a:ea typeface="Lato"/>
              <a:cs typeface="Lato"/>
              <a:sym typeface="Lato"/>
            </a:endParaRPr>
          </a:p>
          <a:p>
            <a:pPr indent="-292100" lvl="0" marL="457200" rtl="0" algn="l">
              <a:lnSpc>
                <a:spcPct val="115000"/>
              </a:lnSpc>
              <a:spcBef>
                <a:spcPts val="0"/>
              </a:spcBef>
              <a:spcAft>
                <a:spcPts val="0"/>
              </a:spcAft>
              <a:buClr>
                <a:srgbClr val="1241B0"/>
              </a:buClr>
              <a:buSzPts val="1000"/>
              <a:buFont typeface="Lato"/>
              <a:buChar char="●"/>
            </a:pPr>
            <a:r>
              <a:rPr lang="en" sz="1000">
                <a:solidFill>
                  <a:srgbClr val="737373"/>
                </a:solidFill>
                <a:latin typeface="Lato"/>
                <a:ea typeface="Lato"/>
                <a:cs typeface="Lato"/>
                <a:sym typeface="Lato"/>
              </a:rPr>
              <a:t>If there is ambiguity, you fix it in the prototype, preventing expensive rework later.</a:t>
            </a:r>
            <a:endParaRPr sz="1000">
              <a:solidFill>
                <a:srgbClr val="737373"/>
              </a:solidFill>
              <a:latin typeface="Lato"/>
              <a:ea typeface="Lato"/>
              <a:cs typeface="Lato"/>
              <a:sym typeface="Lato"/>
            </a:endParaRPr>
          </a:p>
        </p:txBody>
      </p:sp>
      <p:sp>
        <p:nvSpPr>
          <p:cNvPr id="1698" name="Google Shape;1698;p275"/>
          <p:cNvSpPr txBox="1"/>
          <p:nvPr>
            <p:ph type="title"/>
          </p:nvPr>
        </p:nvSpPr>
        <p:spPr>
          <a:xfrm>
            <a:off x="457200" y="457200"/>
            <a:ext cx="8139000" cy="3816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a:t>Prototyping for Alignment and Velocity</a:t>
            </a:r>
            <a:endParaRPr/>
          </a:p>
        </p:txBody>
      </p:sp>
      <p:cxnSp>
        <p:nvCxnSpPr>
          <p:cNvPr id="1699" name="Google Shape;1699;p275"/>
          <p:cNvCxnSpPr/>
          <p:nvPr/>
        </p:nvCxnSpPr>
        <p:spPr>
          <a:xfrm>
            <a:off x="4572000" y="2677025"/>
            <a:ext cx="0" cy="3072300"/>
          </a:xfrm>
          <a:prstGeom prst="straightConnector1">
            <a:avLst/>
          </a:prstGeom>
          <a:noFill/>
          <a:ln cap="flat" cmpd="sng" w="19050">
            <a:solidFill>
              <a:schemeClr val="dk2"/>
            </a:solidFill>
            <a:prstDash val="dash"/>
            <a:round/>
            <a:headEnd len="med" w="med" type="none"/>
            <a:tailEnd len="med" w="med" type="none"/>
          </a:ln>
        </p:spPr>
      </p:cxnSp>
      <p:sp>
        <p:nvSpPr>
          <p:cNvPr id="1700" name="Google Shape;1700;p275"/>
          <p:cNvSpPr/>
          <p:nvPr/>
        </p:nvSpPr>
        <p:spPr>
          <a:xfrm>
            <a:off x="1978650" y="4200175"/>
            <a:ext cx="906600" cy="206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Font typeface="Arial"/>
              <a:buNone/>
            </a:pPr>
            <a:r>
              <a:rPr lang="en" sz="800">
                <a:solidFill>
                  <a:srgbClr val="FFFFFF"/>
                </a:solidFill>
                <a:latin typeface="Poppins Medium"/>
                <a:ea typeface="Poppins Medium"/>
                <a:cs typeface="Poppins Medium"/>
                <a:sym typeface="Poppins Medium"/>
              </a:rPr>
              <a:t>IMPACT</a:t>
            </a:r>
            <a:endParaRPr>
              <a:solidFill>
                <a:srgbClr val="FFFFFF"/>
              </a:solidFill>
              <a:latin typeface="Lato"/>
              <a:ea typeface="Lato"/>
              <a:cs typeface="Lato"/>
              <a:sym typeface="Lato"/>
            </a:endParaRPr>
          </a:p>
        </p:txBody>
      </p:sp>
      <p:sp>
        <p:nvSpPr>
          <p:cNvPr id="1701" name="Google Shape;1701;p275"/>
          <p:cNvSpPr/>
          <p:nvPr/>
        </p:nvSpPr>
        <p:spPr>
          <a:xfrm>
            <a:off x="6290400" y="4200175"/>
            <a:ext cx="906600" cy="206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oppins Medium"/>
                <a:ea typeface="Poppins Medium"/>
                <a:cs typeface="Poppins Medium"/>
                <a:sym typeface="Poppins Medium"/>
              </a:rPr>
              <a:t>IMPACT</a:t>
            </a:r>
            <a:endParaRPr>
              <a:solidFill>
                <a:srgbClr val="FFFFFF"/>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276"/>
          <p:cNvSpPr/>
          <p:nvPr/>
        </p:nvSpPr>
        <p:spPr>
          <a:xfrm>
            <a:off x="483150" y="1131950"/>
            <a:ext cx="1939200" cy="3668700"/>
          </a:xfrm>
          <a:prstGeom prst="round2SameRect">
            <a:avLst>
              <a:gd fmla="val 16667" name="adj1"/>
              <a:gd fmla="val 0" name="adj2"/>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07" name="Google Shape;1707;p276"/>
          <p:cNvSpPr/>
          <p:nvPr/>
        </p:nvSpPr>
        <p:spPr>
          <a:xfrm>
            <a:off x="2579962" y="1131950"/>
            <a:ext cx="1939200" cy="3668700"/>
          </a:xfrm>
          <a:prstGeom prst="round2SameRect">
            <a:avLst>
              <a:gd fmla="val 16667" name="adj1"/>
              <a:gd fmla="val 0" name="adj2"/>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08" name="Google Shape;1708;p276"/>
          <p:cNvSpPr/>
          <p:nvPr/>
        </p:nvSpPr>
        <p:spPr>
          <a:xfrm>
            <a:off x="4676773" y="1131950"/>
            <a:ext cx="1939200" cy="3668700"/>
          </a:xfrm>
          <a:prstGeom prst="round2SameRect">
            <a:avLst>
              <a:gd fmla="val 16667" name="adj1"/>
              <a:gd fmla="val 0" name="adj2"/>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09" name="Google Shape;1709;p276"/>
          <p:cNvSpPr/>
          <p:nvPr/>
        </p:nvSpPr>
        <p:spPr>
          <a:xfrm>
            <a:off x="6773585" y="1131950"/>
            <a:ext cx="1939200" cy="3668700"/>
          </a:xfrm>
          <a:prstGeom prst="round2SameRect">
            <a:avLst>
              <a:gd fmla="val 16667" name="adj1"/>
              <a:gd fmla="val 0" name="adj2"/>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10" name="Google Shape;1710;p276"/>
          <p:cNvSpPr txBox="1"/>
          <p:nvPr>
            <p:ph idx="2" type="title"/>
          </p:nvPr>
        </p:nvSpPr>
        <p:spPr>
          <a:xfrm>
            <a:off x="2930631" y="2192696"/>
            <a:ext cx="1378800" cy="522900"/>
          </a:xfrm>
          <a:prstGeom prst="rect">
            <a:avLst/>
          </a:prstGeom>
        </p:spPr>
        <p:txBody>
          <a:bodyPr anchorCtr="0" anchor="ctr" bIns="0" lIns="0" spcFirstLastPara="1" rIns="182875" wrap="square" tIns="0">
            <a:noAutofit/>
          </a:bodyPr>
          <a:lstStyle/>
          <a:p>
            <a:pPr indent="0" lvl="0" marL="0" rtl="0" algn="ctr">
              <a:spcBef>
                <a:spcPts val="0"/>
              </a:spcBef>
              <a:spcAft>
                <a:spcPts val="0"/>
              </a:spcAft>
              <a:buNone/>
            </a:pPr>
            <a:r>
              <a:rPr lang="en" sz="1100">
                <a:solidFill>
                  <a:srgbClr val="222222"/>
                </a:solidFill>
              </a:rPr>
              <a:t>Ship Imperfections</a:t>
            </a:r>
            <a:endParaRPr sz="1100">
              <a:solidFill>
                <a:srgbClr val="222222"/>
              </a:solidFill>
            </a:endParaRPr>
          </a:p>
        </p:txBody>
      </p:sp>
      <p:sp>
        <p:nvSpPr>
          <p:cNvPr id="1711" name="Google Shape;1711;p276"/>
          <p:cNvSpPr txBox="1"/>
          <p:nvPr>
            <p:ph idx="1" type="body"/>
          </p:nvPr>
        </p:nvSpPr>
        <p:spPr>
          <a:xfrm>
            <a:off x="7078725" y="2875175"/>
            <a:ext cx="1378800" cy="138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000">
                <a:solidFill>
                  <a:srgbClr val="434343"/>
                </a:solidFill>
              </a:rPr>
              <a:t>Value the insight, not the asset. Treat the prototype as a disposable learning vehicle; once validated, discard the code so Engineering can build the scalable version</a:t>
            </a:r>
            <a:endParaRPr sz="1000">
              <a:solidFill>
                <a:srgbClr val="434343"/>
              </a:solidFill>
            </a:endParaRPr>
          </a:p>
        </p:txBody>
      </p:sp>
      <p:sp>
        <p:nvSpPr>
          <p:cNvPr id="1712" name="Google Shape;1712;p276"/>
          <p:cNvSpPr txBox="1"/>
          <p:nvPr>
            <p:ph type="title"/>
          </p:nvPr>
        </p:nvSpPr>
        <p:spPr>
          <a:xfrm>
            <a:off x="942523" y="2192700"/>
            <a:ext cx="1079100" cy="522900"/>
          </a:xfrm>
          <a:prstGeom prst="rect">
            <a:avLst/>
          </a:prstGeom>
        </p:spPr>
        <p:txBody>
          <a:bodyPr anchorCtr="0" anchor="ctr" bIns="0" lIns="0" spcFirstLastPara="1" rIns="182875" wrap="square" tIns="0">
            <a:noAutofit/>
          </a:bodyPr>
          <a:lstStyle/>
          <a:p>
            <a:pPr indent="0" lvl="0" marL="0" rtl="0" algn="ctr">
              <a:spcBef>
                <a:spcPts val="0"/>
              </a:spcBef>
              <a:spcAft>
                <a:spcPts val="0"/>
              </a:spcAft>
              <a:buNone/>
            </a:pPr>
            <a:r>
              <a:rPr lang="en" sz="1100">
                <a:solidFill>
                  <a:srgbClr val="222222"/>
                </a:solidFill>
              </a:rPr>
              <a:t>Build With Intent</a:t>
            </a:r>
            <a:endParaRPr sz="1100">
              <a:solidFill>
                <a:srgbClr val="222222"/>
              </a:solidFill>
            </a:endParaRPr>
          </a:p>
        </p:txBody>
      </p:sp>
      <p:sp>
        <p:nvSpPr>
          <p:cNvPr id="1713" name="Google Shape;1713;p276"/>
          <p:cNvSpPr txBox="1"/>
          <p:nvPr>
            <p:ph idx="3" type="title"/>
          </p:nvPr>
        </p:nvSpPr>
        <p:spPr>
          <a:xfrm>
            <a:off x="5255036" y="2207043"/>
            <a:ext cx="920700" cy="522900"/>
          </a:xfrm>
          <a:prstGeom prst="rect">
            <a:avLst/>
          </a:prstGeom>
        </p:spPr>
        <p:txBody>
          <a:bodyPr anchorCtr="0" anchor="ctr" bIns="0" lIns="0" spcFirstLastPara="1" rIns="182875" wrap="square" tIns="0">
            <a:noAutofit/>
          </a:bodyPr>
          <a:lstStyle/>
          <a:p>
            <a:pPr indent="0" lvl="0" marL="0" rtl="0" algn="ctr">
              <a:spcBef>
                <a:spcPts val="0"/>
              </a:spcBef>
              <a:spcAft>
                <a:spcPts val="0"/>
              </a:spcAft>
              <a:buNone/>
            </a:pPr>
            <a:r>
              <a:rPr lang="en" sz="1100">
                <a:solidFill>
                  <a:srgbClr val="222222"/>
                </a:solidFill>
              </a:rPr>
              <a:t>Bridge the Gap</a:t>
            </a:r>
            <a:endParaRPr sz="1100">
              <a:solidFill>
                <a:srgbClr val="222222"/>
              </a:solidFill>
            </a:endParaRPr>
          </a:p>
        </p:txBody>
      </p:sp>
      <p:sp>
        <p:nvSpPr>
          <p:cNvPr id="1714" name="Google Shape;1714;p276"/>
          <p:cNvSpPr txBox="1"/>
          <p:nvPr>
            <p:ph idx="4" type="title"/>
          </p:nvPr>
        </p:nvSpPr>
        <p:spPr>
          <a:xfrm>
            <a:off x="7185199" y="2199038"/>
            <a:ext cx="1378800" cy="522900"/>
          </a:xfrm>
          <a:prstGeom prst="rect">
            <a:avLst/>
          </a:prstGeom>
        </p:spPr>
        <p:txBody>
          <a:bodyPr anchorCtr="0" anchor="ctr" bIns="0" lIns="0" spcFirstLastPara="1" rIns="182875" wrap="square" tIns="0">
            <a:noAutofit/>
          </a:bodyPr>
          <a:lstStyle/>
          <a:p>
            <a:pPr indent="0" lvl="0" marL="0" rtl="0" algn="ctr">
              <a:spcBef>
                <a:spcPts val="0"/>
              </a:spcBef>
              <a:spcAft>
                <a:spcPts val="0"/>
              </a:spcAft>
              <a:buNone/>
            </a:pPr>
            <a:r>
              <a:rPr lang="en" sz="1100">
                <a:solidFill>
                  <a:srgbClr val="222222"/>
                </a:solidFill>
              </a:rPr>
              <a:t>Embrace Disposability</a:t>
            </a:r>
            <a:endParaRPr sz="1100">
              <a:solidFill>
                <a:srgbClr val="222222"/>
              </a:solidFill>
            </a:endParaRPr>
          </a:p>
        </p:txBody>
      </p:sp>
      <p:sp>
        <p:nvSpPr>
          <p:cNvPr id="1715" name="Google Shape;1715;p276"/>
          <p:cNvSpPr txBox="1"/>
          <p:nvPr>
            <p:ph idx="5" type="body"/>
          </p:nvPr>
        </p:nvSpPr>
        <p:spPr>
          <a:xfrm>
            <a:off x="4862825" y="2875178"/>
            <a:ext cx="1568400" cy="138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000">
                <a:solidFill>
                  <a:srgbClr val="434343"/>
                </a:solidFill>
              </a:rPr>
              <a:t>Stop requesting; start translating. Use your build as a "Reference Implementation" to show Eng exactly how the logic functions, eliminating ambiguity and expensive rework.</a:t>
            </a:r>
            <a:endParaRPr sz="1000">
              <a:solidFill>
                <a:srgbClr val="434343"/>
              </a:solidFill>
            </a:endParaRPr>
          </a:p>
        </p:txBody>
      </p:sp>
      <p:sp>
        <p:nvSpPr>
          <p:cNvPr id="1716" name="Google Shape;1716;p276"/>
          <p:cNvSpPr txBox="1"/>
          <p:nvPr>
            <p:ph idx="6" type="body"/>
          </p:nvPr>
        </p:nvSpPr>
        <p:spPr>
          <a:xfrm>
            <a:off x="2930623" y="3452883"/>
            <a:ext cx="1217400" cy="52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000">
                <a:solidFill>
                  <a:srgbClr val="434343"/>
                </a:solidFill>
              </a:rPr>
              <a:t>Prioritize signal over polish. Deploy a "Rough V1" prototype in a user's hands to generate actionable data; a perfect prototype on your laptop generates nothing.</a:t>
            </a:r>
            <a:br>
              <a:rPr lang="en" sz="1000">
                <a:solidFill>
                  <a:srgbClr val="434343"/>
                </a:solidFill>
              </a:rPr>
            </a:br>
            <a:endParaRPr sz="1000">
              <a:solidFill>
                <a:srgbClr val="434343"/>
              </a:solidFill>
            </a:endParaRPr>
          </a:p>
        </p:txBody>
      </p:sp>
      <p:sp>
        <p:nvSpPr>
          <p:cNvPr id="1717" name="Google Shape;1717;p276"/>
          <p:cNvSpPr txBox="1"/>
          <p:nvPr>
            <p:ph idx="7" type="body"/>
          </p:nvPr>
        </p:nvSpPr>
        <p:spPr>
          <a:xfrm>
            <a:off x="763350" y="3285225"/>
            <a:ext cx="1378800" cy="52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000">
                <a:solidFill>
                  <a:srgbClr val="434343"/>
                </a:solidFill>
              </a:rPr>
              <a:t>Move from "exploring" to "executing." Use a Simplified PRD to anchor every prompt in a specific user problem, ensuring you generate a solution, not just a feature.</a:t>
            </a:r>
            <a:endParaRPr sz="1000">
              <a:solidFill>
                <a:srgbClr val="434343"/>
              </a:solidFill>
            </a:endParaRPr>
          </a:p>
        </p:txBody>
      </p:sp>
      <p:sp>
        <p:nvSpPr>
          <p:cNvPr id="1718" name="Google Shape;1718;p276"/>
          <p:cNvSpPr txBox="1"/>
          <p:nvPr>
            <p:ph idx="8" type="title"/>
          </p:nvPr>
        </p:nvSpPr>
        <p:spPr>
          <a:xfrm>
            <a:off x="457200" y="481831"/>
            <a:ext cx="8229600" cy="3939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3200"/>
              <a:t>The AI Prototyping Principles</a:t>
            </a:r>
            <a:endParaRPr sz="3200"/>
          </a:p>
        </p:txBody>
      </p:sp>
      <p:sp>
        <p:nvSpPr>
          <p:cNvPr id="1719" name="Google Shape;1719;p276"/>
          <p:cNvSpPr/>
          <p:nvPr/>
        </p:nvSpPr>
        <p:spPr>
          <a:xfrm>
            <a:off x="7470025" y="1529787"/>
            <a:ext cx="546300" cy="522900"/>
          </a:xfrm>
          <a:prstGeom prst="ellipse">
            <a:avLst/>
          </a:prstGeom>
          <a:solidFill>
            <a:srgbClr val="EFF6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lang="en" sz="2400">
                <a:latin typeface="Lato"/>
                <a:ea typeface="Lato"/>
                <a:cs typeface="Lato"/>
                <a:sym typeface="Lato"/>
              </a:rPr>
              <a:t>♻️</a:t>
            </a:r>
            <a:endParaRPr sz="2400">
              <a:latin typeface="Lato"/>
              <a:ea typeface="Lato"/>
              <a:cs typeface="Lato"/>
              <a:sym typeface="Lato"/>
            </a:endParaRPr>
          </a:p>
        </p:txBody>
      </p:sp>
      <p:sp>
        <p:nvSpPr>
          <p:cNvPr id="1720" name="Google Shape;1720;p276"/>
          <p:cNvSpPr/>
          <p:nvPr/>
        </p:nvSpPr>
        <p:spPr>
          <a:xfrm>
            <a:off x="5373213" y="1529775"/>
            <a:ext cx="546300" cy="522900"/>
          </a:xfrm>
          <a:prstGeom prst="ellipse">
            <a:avLst/>
          </a:prstGeom>
          <a:solidFill>
            <a:srgbClr val="EFF6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lang="en" sz="2400">
                <a:latin typeface="Lato"/>
                <a:ea typeface="Lato"/>
                <a:cs typeface="Lato"/>
                <a:sym typeface="Lato"/>
              </a:rPr>
              <a:t>🤝</a:t>
            </a:r>
            <a:endParaRPr sz="2400">
              <a:latin typeface="Lato"/>
              <a:ea typeface="Lato"/>
              <a:cs typeface="Lato"/>
              <a:sym typeface="Lato"/>
            </a:endParaRPr>
          </a:p>
        </p:txBody>
      </p:sp>
      <p:sp>
        <p:nvSpPr>
          <p:cNvPr id="1721" name="Google Shape;1721;p276"/>
          <p:cNvSpPr/>
          <p:nvPr/>
        </p:nvSpPr>
        <p:spPr>
          <a:xfrm>
            <a:off x="3276413" y="1529775"/>
            <a:ext cx="546300" cy="522900"/>
          </a:xfrm>
          <a:prstGeom prst="ellipse">
            <a:avLst/>
          </a:prstGeom>
          <a:solidFill>
            <a:srgbClr val="EFF6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lang="en" sz="2400">
                <a:latin typeface="Lato"/>
                <a:ea typeface="Lato"/>
                <a:cs typeface="Lato"/>
                <a:sym typeface="Lato"/>
              </a:rPr>
              <a:t>📦</a:t>
            </a:r>
            <a:endParaRPr sz="2400">
              <a:latin typeface="Lato"/>
              <a:ea typeface="Lato"/>
              <a:cs typeface="Lato"/>
              <a:sym typeface="Lato"/>
            </a:endParaRPr>
          </a:p>
        </p:txBody>
      </p:sp>
      <p:sp>
        <p:nvSpPr>
          <p:cNvPr id="1722" name="Google Shape;1722;p276"/>
          <p:cNvSpPr/>
          <p:nvPr/>
        </p:nvSpPr>
        <p:spPr>
          <a:xfrm>
            <a:off x="1179600" y="1529770"/>
            <a:ext cx="546300" cy="522900"/>
          </a:xfrm>
          <a:prstGeom prst="ellipse">
            <a:avLst/>
          </a:prstGeom>
          <a:solidFill>
            <a:srgbClr val="EFF6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lang="en" sz="2400">
                <a:latin typeface="Lato"/>
                <a:ea typeface="Lato"/>
                <a:cs typeface="Lato"/>
                <a:sym typeface="Lato"/>
              </a:rPr>
              <a:t>🏗️</a:t>
            </a:r>
            <a:endParaRPr sz="2400">
              <a:latin typeface="Lato"/>
              <a:ea typeface="Lato"/>
              <a:cs typeface="Lato"/>
              <a:sym typeface="Lato"/>
            </a:endParaRPr>
          </a:p>
        </p:txBody>
      </p:sp>
      <p:sp>
        <p:nvSpPr>
          <p:cNvPr id="1723" name="Google Shape;1723;p276"/>
          <p:cNvSpPr/>
          <p:nvPr/>
        </p:nvSpPr>
        <p:spPr>
          <a:xfrm>
            <a:off x="0" y="4724399"/>
            <a:ext cx="9144000" cy="457200"/>
          </a:xfrm>
          <a:prstGeom prst="roundRect">
            <a:avLst>
              <a:gd fmla="val 4227" name="adj"/>
            </a:avLst>
          </a:prstGeom>
          <a:solidFill>
            <a:schemeClr val="accent1"/>
          </a:solidFill>
          <a:ln>
            <a:noFill/>
          </a:ln>
        </p:spPr>
        <p:txBody>
          <a:bodyPr anchorCtr="0" anchor="ctr" bIns="94800" lIns="94800" spcFirstLastPara="1" rIns="94800" wrap="square" tIns="94800">
            <a:noAutofit/>
          </a:bodyPr>
          <a:lstStyle/>
          <a:p>
            <a:pPr indent="0" lvl="0" marL="0" rtl="0" algn="ctr">
              <a:lnSpc>
                <a:spcPct val="115000"/>
              </a:lnSpc>
              <a:spcBef>
                <a:spcPts val="0"/>
              </a:spcBef>
              <a:spcAft>
                <a:spcPts val="0"/>
              </a:spcAft>
              <a:buNone/>
            </a:pPr>
            <a:r>
              <a:rPr lang="en" sz="1100">
                <a:solidFill>
                  <a:srgbClr val="FFFFFF"/>
                </a:solidFill>
                <a:latin typeface="Poppins Medium"/>
                <a:ea typeface="Poppins Medium"/>
                <a:cs typeface="Poppins Medium"/>
                <a:sym typeface="Poppins Medium"/>
              </a:rPr>
              <a:t>More details on the Simplified PRD coming up in </a:t>
            </a:r>
            <a:r>
              <a:rPr b="1" lang="en" sz="1100">
                <a:solidFill>
                  <a:srgbClr val="FFFFFF"/>
                </a:solidFill>
                <a:latin typeface="Poppins"/>
                <a:ea typeface="Poppins"/>
                <a:cs typeface="Poppins"/>
                <a:sym typeface="Poppins"/>
              </a:rPr>
              <a:t>Module 3.</a:t>
            </a:r>
            <a:endParaRPr b="1" sz="1100">
              <a:solidFill>
                <a:srgbClr val="FFFFFF"/>
              </a:solidFill>
              <a:latin typeface="Poppins"/>
              <a:ea typeface="Poppins"/>
              <a:cs typeface="Poppins"/>
              <a:sym typeface="Poppi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pic>
        <p:nvPicPr>
          <p:cNvPr id="1728" name="Google Shape;1728;p277" title="BG6.png"/>
          <p:cNvPicPr preferRelativeResize="0"/>
          <p:nvPr/>
        </p:nvPicPr>
        <p:blipFill>
          <a:blip r:embed="rId3">
            <a:alphaModFix/>
          </a:blip>
          <a:stretch>
            <a:fillRect/>
          </a:stretch>
        </p:blipFill>
        <p:spPr>
          <a:xfrm>
            <a:off x="0" y="-26"/>
            <a:ext cx="9144000" cy="5715001"/>
          </a:xfrm>
          <a:prstGeom prst="rect">
            <a:avLst/>
          </a:prstGeom>
          <a:noFill/>
          <a:ln>
            <a:noFill/>
          </a:ln>
        </p:spPr>
      </p:pic>
      <p:sp>
        <p:nvSpPr>
          <p:cNvPr id="1729" name="Google Shape;1729;p277"/>
          <p:cNvSpPr/>
          <p:nvPr/>
        </p:nvSpPr>
        <p:spPr>
          <a:xfrm>
            <a:off x="469550" y="1198800"/>
            <a:ext cx="7791900" cy="6141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30" name="Google Shape;1730;p277"/>
          <p:cNvSpPr/>
          <p:nvPr/>
        </p:nvSpPr>
        <p:spPr>
          <a:xfrm>
            <a:off x="469900" y="2108200"/>
            <a:ext cx="1054200" cy="3315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31" name="Google Shape;1731;p277"/>
          <p:cNvSpPr/>
          <p:nvPr/>
        </p:nvSpPr>
        <p:spPr>
          <a:xfrm>
            <a:off x="4470400" y="2108200"/>
            <a:ext cx="1981200" cy="3315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32" name="Google Shape;1732;p277"/>
          <p:cNvSpPr txBox="1"/>
          <p:nvPr>
            <p:ph idx="4294967295" type="title"/>
          </p:nvPr>
        </p:nvSpPr>
        <p:spPr>
          <a:xfrm>
            <a:off x="457200" y="469897"/>
            <a:ext cx="8229600" cy="3939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3200"/>
              <a:t>The Zero-to-One Velocity Shift</a:t>
            </a:r>
            <a:endParaRPr sz="3200"/>
          </a:p>
        </p:txBody>
      </p:sp>
      <p:sp>
        <p:nvSpPr>
          <p:cNvPr id="1733" name="Google Shape;1733;p277"/>
          <p:cNvSpPr txBox="1"/>
          <p:nvPr>
            <p:ph idx="2" type="title"/>
          </p:nvPr>
        </p:nvSpPr>
        <p:spPr>
          <a:xfrm>
            <a:off x="4599800" y="1957375"/>
            <a:ext cx="3661500" cy="61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FFFFFF"/>
                </a:solidFill>
              </a:rPr>
              <a:t>The AI Prototyping PM</a:t>
            </a:r>
            <a:endParaRPr>
              <a:solidFill>
                <a:srgbClr val="FFFFFF"/>
              </a:solidFill>
            </a:endParaRPr>
          </a:p>
        </p:txBody>
      </p:sp>
      <p:sp>
        <p:nvSpPr>
          <p:cNvPr id="1734" name="Google Shape;1734;p277"/>
          <p:cNvSpPr txBox="1"/>
          <p:nvPr>
            <p:ph idx="2" type="title"/>
          </p:nvPr>
        </p:nvSpPr>
        <p:spPr>
          <a:xfrm>
            <a:off x="520700" y="1970075"/>
            <a:ext cx="3661500" cy="61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FFFFFF"/>
                </a:solidFill>
              </a:rPr>
              <a:t>The Old PM</a:t>
            </a:r>
            <a:endParaRPr>
              <a:solidFill>
                <a:srgbClr val="FFFFFF"/>
              </a:solidFill>
            </a:endParaRPr>
          </a:p>
        </p:txBody>
      </p:sp>
      <p:sp>
        <p:nvSpPr>
          <p:cNvPr id="1735" name="Google Shape;1735;p277"/>
          <p:cNvSpPr txBox="1"/>
          <p:nvPr/>
        </p:nvSpPr>
        <p:spPr>
          <a:xfrm>
            <a:off x="1121350" y="1193500"/>
            <a:ext cx="7065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434343"/>
                </a:solidFill>
                <a:latin typeface="Lato"/>
                <a:ea typeface="Lato"/>
                <a:cs typeface="Lato"/>
                <a:sym typeface="Lato"/>
              </a:rPr>
              <a:t>You didn't just learn a tool today. You just gave yourself a </a:t>
            </a:r>
            <a:r>
              <a:rPr b="1" lang="en" sz="1300">
                <a:solidFill>
                  <a:srgbClr val="434343"/>
                </a:solidFill>
                <a:latin typeface="Lato"/>
                <a:ea typeface="Lato"/>
                <a:cs typeface="Lato"/>
                <a:sym typeface="Lato"/>
              </a:rPr>
              <a:t>10x promotion</a:t>
            </a:r>
            <a:r>
              <a:rPr lang="en" sz="1300">
                <a:solidFill>
                  <a:srgbClr val="434343"/>
                </a:solidFill>
                <a:latin typeface="Lato"/>
                <a:ea typeface="Lato"/>
                <a:cs typeface="Lato"/>
                <a:sym typeface="Lato"/>
              </a:rPr>
              <a:t> by collapsing a 2-week sprint into an afternoon.</a:t>
            </a:r>
            <a:endParaRPr sz="1600">
              <a:solidFill>
                <a:srgbClr val="434343"/>
              </a:solidFill>
              <a:latin typeface="Lato"/>
              <a:ea typeface="Lato"/>
              <a:cs typeface="Lato"/>
              <a:sym typeface="Lato"/>
            </a:endParaRPr>
          </a:p>
        </p:txBody>
      </p:sp>
      <p:sp>
        <p:nvSpPr>
          <p:cNvPr id="1736" name="Google Shape;1736;p277"/>
          <p:cNvSpPr/>
          <p:nvPr/>
        </p:nvSpPr>
        <p:spPr>
          <a:xfrm>
            <a:off x="457200" y="2755900"/>
            <a:ext cx="457200" cy="45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37" name="Google Shape;1737;p277"/>
          <p:cNvSpPr/>
          <p:nvPr/>
        </p:nvSpPr>
        <p:spPr>
          <a:xfrm>
            <a:off x="457200" y="3581400"/>
            <a:ext cx="457200" cy="45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38" name="Google Shape;1738;p277"/>
          <p:cNvSpPr/>
          <p:nvPr/>
        </p:nvSpPr>
        <p:spPr>
          <a:xfrm>
            <a:off x="457200" y="4406900"/>
            <a:ext cx="457200" cy="45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39" name="Google Shape;1739;p277"/>
          <p:cNvSpPr/>
          <p:nvPr/>
        </p:nvSpPr>
        <p:spPr>
          <a:xfrm>
            <a:off x="4470400" y="2755900"/>
            <a:ext cx="457200" cy="45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40" name="Google Shape;1740;p277"/>
          <p:cNvSpPr/>
          <p:nvPr/>
        </p:nvSpPr>
        <p:spPr>
          <a:xfrm>
            <a:off x="4470400" y="3581400"/>
            <a:ext cx="457200" cy="45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41" name="Google Shape;1741;p277"/>
          <p:cNvSpPr/>
          <p:nvPr/>
        </p:nvSpPr>
        <p:spPr>
          <a:xfrm>
            <a:off x="4470400" y="4406900"/>
            <a:ext cx="457200" cy="45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42" name="Google Shape;1742;p277"/>
          <p:cNvSpPr txBox="1"/>
          <p:nvPr/>
        </p:nvSpPr>
        <p:spPr>
          <a:xfrm>
            <a:off x="977900" y="2641600"/>
            <a:ext cx="30000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00">
                <a:solidFill>
                  <a:srgbClr val="434343"/>
                </a:solidFill>
                <a:latin typeface="Lato"/>
                <a:ea typeface="Lato"/>
                <a:cs typeface="Lato"/>
                <a:sym typeface="Lato"/>
              </a:rPr>
              <a:t>Input:</a:t>
            </a:r>
            <a:br>
              <a:rPr lang="en" sz="1200">
                <a:solidFill>
                  <a:srgbClr val="434343"/>
                </a:solidFill>
                <a:latin typeface="Lato"/>
                <a:ea typeface="Lato"/>
                <a:cs typeface="Lato"/>
                <a:sym typeface="Lato"/>
              </a:rPr>
            </a:br>
            <a:r>
              <a:rPr lang="en" sz="1200">
                <a:solidFill>
                  <a:srgbClr val="434343"/>
                </a:solidFill>
                <a:latin typeface="Lato"/>
                <a:ea typeface="Lato"/>
                <a:cs typeface="Lato"/>
                <a:sym typeface="Lato"/>
              </a:rPr>
              <a:t>40 Hours (PRDs, meetings, reviews)</a:t>
            </a:r>
            <a:endParaRPr sz="1200">
              <a:solidFill>
                <a:srgbClr val="434343"/>
              </a:solidFill>
              <a:latin typeface="Lato"/>
              <a:ea typeface="Lato"/>
              <a:cs typeface="Lato"/>
              <a:sym typeface="Lato"/>
            </a:endParaRPr>
          </a:p>
        </p:txBody>
      </p:sp>
      <p:sp>
        <p:nvSpPr>
          <p:cNvPr id="1743" name="Google Shape;1743;p277"/>
          <p:cNvSpPr txBox="1"/>
          <p:nvPr/>
        </p:nvSpPr>
        <p:spPr>
          <a:xfrm>
            <a:off x="977900" y="3519150"/>
            <a:ext cx="31368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00">
                <a:solidFill>
                  <a:srgbClr val="434343"/>
                </a:solidFill>
                <a:latin typeface="Lato"/>
                <a:ea typeface="Lato"/>
                <a:cs typeface="Lato"/>
                <a:sym typeface="Lato"/>
              </a:rPr>
              <a:t>Output:</a:t>
            </a:r>
            <a:br>
              <a:rPr lang="en" sz="1200">
                <a:solidFill>
                  <a:srgbClr val="434343"/>
                </a:solidFill>
                <a:latin typeface="Lato"/>
                <a:ea typeface="Lato"/>
                <a:cs typeface="Lato"/>
                <a:sym typeface="Lato"/>
              </a:rPr>
            </a:br>
            <a:r>
              <a:rPr lang="en" sz="1200">
                <a:solidFill>
                  <a:srgbClr val="434343"/>
                </a:solidFill>
                <a:latin typeface="Lato"/>
                <a:ea typeface="Lato"/>
                <a:cs typeface="Lato"/>
                <a:sym typeface="Lato"/>
              </a:rPr>
              <a:t>1 Static Document (</a:t>
            </a:r>
            <a:r>
              <a:rPr i="1" lang="en" sz="1200">
                <a:solidFill>
                  <a:srgbClr val="434343"/>
                </a:solidFill>
                <a:latin typeface="Lato"/>
                <a:ea typeface="Lato"/>
                <a:cs typeface="Lato"/>
                <a:sym typeface="Lato"/>
              </a:rPr>
              <a:t>maybe </a:t>
            </a:r>
            <a:r>
              <a:rPr lang="en" sz="1200">
                <a:solidFill>
                  <a:srgbClr val="434343"/>
                </a:solidFill>
                <a:latin typeface="Lato"/>
                <a:ea typeface="Lato"/>
                <a:cs typeface="Lato"/>
                <a:sym typeface="Lato"/>
              </a:rPr>
              <a:t>read by 3 people)</a:t>
            </a:r>
            <a:endParaRPr sz="1000">
              <a:solidFill>
                <a:srgbClr val="434343"/>
              </a:solidFill>
              <a:latin typeface="Lato"/>
              <a:ea typeface="Lato"/>
              <a:cs typeface="Lato"/>
              <a:sym typeface="Lato"/>
            </a:endParaRPr>
          </a:p>
        </p:txBody>
      </p:sp>
      <p:sp>
        <p:nvSpPr>
          <p:cNvPr id="1744" name="Google Shape;1744;p277"/>
          <p:cNvSpPr txBox="1"/>
          <p:nvPr/>
        </p:nvSpPr>
        <p:spPr>
          <a:xfrm>
            <a:off x="977900" y="4344650"/>
            <a:ext cx="30000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00">
                <a:solidFill>
                  <a:srgbClr val="434343"/>
                </a:solidFill>
                <a:latin typeface="Lato"/>
                <a:ea typeface="Lato"/>
                <a:cs typeface="Lato"/>
                <a:sym typeface="Lato"/>
              </a:rPr>
              <a:t>Leverage Ratio:</a:t>
            </a:r>
            <a:br>
              <a:rPr b="1" lang="en" sz="1200">
                <a:solidFill>
                  <a:srgbClr val="434343"/>
                </a:solidFill>
                <a:latin typeface="Lato"/>
                <a:ea typeface="Lato"/>
                <a:cs typeface="Lato"/>
                <a:sym typeface="Lato"/>
              </a:rPr>
            </a:br>
            <a:r>
              <a:rPr lang="en" sz="1200">
                <a:solidFill>
                  <a:srgbClr val="434343"/>
                </a:solidFill>
                <a:latin typeface="Lato"/>
                <a:ea typeface="Lato"/>
                <a:cs typeface="Lato"/>
                <a:sym typeface="Lato"/>
              </a:rPr>
              <a:t>1:1</a:t>
            </a:r>
            <a:endParaRPr sz="1200">
              <a:solidFill>
                <a:srgbClr val="434343"/>
              </a:solidFill>
              <a:latin typeface="Lato"/>
              <a:ea typeface="Lato"/>
              <a:cs typeface="Lato"/>
              <a:sym typeface="Lato"/>
            </a:endParaRPr>
          </a:p>
        </p:txBody>
      </p:sp>
      <p:sp>
        <p:nvSpPr>
          <p:cNvPr id="1745" name="Google Shape;1745;p277"/>
          <p:cNvSpPr txBox="1"/>
          <p:nvPr/>
        </p:nvSpPr>
        <p:spPr>
          <a:xfrm>
            <a:off x="5041900" y="2641600"/>
            <a:ext cx="30000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00">
                <a:solidFill>
                  <a:srgbClr val="434343"/>
                </a:solidFill>
                <a:latin typeface="Lato"/>
                <a:ea typeface="Lato"/>
                <a:cs typeface="Lato"/>
                <a:sym typeface="Lato"/>
              </a:rPr>
              <a:t>Input:</a:t>
            </a:r>
            <a:br>
              <a:rPr lang="en" sz="1200">
                <a:solidFill>
                  <a:srgbClr val="434343"/>
                </a:solidFill>
                <a:latin typeface="Lato"/>
                <a:ea typeface="Lato"/>
                <a:cs typeface="Lato"/>
                <a:sym typeface="Lato"/>
              </a:rPr>
            </a:br>
            <a:r>
              <a:rPr lang="en" sz="1200">
                <a:solidFill>
                  <a:srgbClr val="434343"/>
                </a:solidFill>
                <a:latin typeface="Lato"/>
                <a:ea typeface="Lato"/>
                <a:cs typeface="Lato"/>
                <a:sym typeface="Lato"/>
              </a:rPr>
              <a:t>2 Hours (prompting and iterating)</a:t>
            </a:r>
            <a:endParaRPr sz="1200">
              <a:solidFill>
                <a:srgbClr val="434343"/>
              </a:solidFill>
              <a:latin typeface="Lato"/>
              <a:ea typeface="Lato"/>
              <a:cs typeface="Lato"/>
              <a:sym typeface="Lato"/>
            </a:endParaRPr>
          </a:p>
        </p:txBody>
      </p:sp>
      <p:sp>
        <p:nvSpPr>
          <p:cNvPr id="1746" name="Google Shape;1746;p277"/>
          <p:cNvSpPr txBox="1"/>
          <p:nvPr/>
        </p:nvSpPr>
        <p:spPr>
          <a:xfrm>
            <a:off x="5029200" y="3544550"/>
            <a:ext cx="3759300" cy="9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rgbClr val="434343"/>
                </a:solidFill>
                <a:latin typeface="Lato"/>
                <a:ea typeface="Lato"/>
                <a:cs typeface="Lato"/>
                <a:sym typeface="Lato"/>
              </a:rPr>
              <a:t>Output:</a:t>
            </a:r>
            <a:br>
              <a:rPr lang="en" sz="1200">
                <a:solidFill>
                  <a:srgbClr val="434343"/>
                </a:solidFill>
                <a:latin typeface="Lato"/>
                <a:ea typeface="Lato"/>
                <a:cs typeface="Lato"/>
                <a:sym typeface="Lato"/>
              </a:rPr>
            </a:br>
            <a:r>
              <a:rPr lang="en" sz="1200">
                <a:solidFill>
                  <a:srgbClr val="434343"/>
                </a:solidFill>
                <a:latin typeface="Lato"/>
                <a:ea typeface="Lato"/>
                <a:cs typeface="Lato"/>
                <a:sym typeface="Lato"/>
              </a:rPr>
              <a:t>1 Interactive Build (with </a:t>
            </a:r>
            <a:r>
              <a:rPr i="1" lang="en" sz="1200">
                <a:solidFill>
                  <a:srgbClr val="434343"/>
                </a:solidFill>
                <a:latin typeface="Lato"/>
                <a:ea typeface="Lato"/>
                <a:cs typeface="Lato"/>
                <a:sym typeface="Lato"/>
              </a:rPr>
              <a:t>real</a:t>
            </a:r>
            <a:r>
              <a:rPr lang="en" sz="1200">
                <a:solidFill>
                  <a:srgbClr val="434343"/>
                </a:solidFill>
                <a:latin typeface="Lato"/>
                <a:ea typeface="Lato"/>
                <a:cs typeface="Lato"/>
                <a:sym typeface="Lato"/>
              </a:rPr>
              <a:t> code that actually runs)</a:t>
            </a:r>
            <a:endParaRPr sz="1200">
              <a:solidFill>
                <a:srgbClr val="434343"/>
              </a:solidFill>
              <a:latin typeface="Lato"/>
              <a:ea typeface="Lato"/>
              <a:cs typeface="Lato"/>
              <a:sym typeface="Lato"/>
            </a:endParaRPr>
          </a:p>
          <a:p>
            <a:pPr indent="0" lvl="0" marL="0" rtl="0" algn="l">
              <a:lnSpc>
                <a:spcPct val="115000"/>
              </a:lnSpc>
              <a:spcBef>
                <a:spcPts val="1200"/>
              </a:spcBef>
              <a:spcAft>
                <a:spcPts val="1200"/>
              </a:spcAft>
              <a:buNone/>
            </a:pPr>
            <a:r>
              <a:t/>
            </a:r>
            <a:endParaRPr sz="1200">
              <a:solidFill>
                <a:srgbClr val="434343"/>
              </a:solidFill>
              <a:latin typeface="Lato"/>
              <a:ea typeface="Lato"/>
              <a:cs typeface="Lato"/>
              <a:sym typeface="Lato"/>
            </a:endParaRPr>
          </a:p>
        </p:txBody>
      </p:sp>
      <p:sp>
        <p:nvSpPr>
          <p:cNvPr id="1747" name="Google Shape;1747;p277"/>
          <p:cNvSpPr txBox="1"/>
          <p:nvPr/>
        </p:nvSpPr>
        <p:spPr>
          <a:xfrm>
            <a:off x="5041900" y="4344650"/>
            <a:ext cx="30000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00">
                <a:solidFill>
                  <a:srgbClr val="434343"/>
                </a:solidFill>
                <a:latin typeface="Lato"/>
                <a:ea typeface="Lato"/>
                <a:cs typeface="Lato"/>
                <a:sym typeface="Lato"/>
              </a:rPr>
              <a:t>Leverage Ratio:</a:t>
            </a:r>
            <a:br>
              <a:rPr b="1" lang="en" sz="1200">
                <a:solidFill>
                  <a:srgbClr val="434343"/>
                </a:solidFill>
                <a:latin typeface="Lato"/>
                <a:ea typeface="Lato"/>
                <a:cs typeface="Lato"/>
                <a:sym typeface="Lato"/>
              </a:rPr>
            </a:br>
            <a:r>
              <a:rPr lang="en" sz="1200">
                <a:solidFill>
                  <a:srgbClr val="434343"/>
                </a:solidFill>
                <a:latin typeface="Lato"/>
                <a:ea typeface="Lato"/>
                <a:cs typeface="Lato"/>
                <a:sym typeface="Lato"/>
              </a:rPr>
              <a:t>10:1</a:t>
            </a:r>
            <a:endParaRPr sz="1200">
              <a:solidFill>
                <a:srgbClr val="434343"/>
              </a:solidFill>
              <a:latin typeface="Lato"/>
              <a:ea typeface="Lato"/>
              <a:cs typeface="Lato"/>
              <a:sym typeface="Lato"/>
            </a:endParaRPr>
          </a:p>
        </p:txBody>
      </p:sp>
      <p:pic>
        <p:nvPicPr>
          <p:cNvPr id="1748" name="Google Shape;1748;p277" title="input.png"/>
          <p:cNvPicPr preferRelativeResize="0"/>
          <p:nvPr/>
        </p:nvPicPr>
        <p:blipFill>
          <a:blip r:embed="rId4">
            <a:alphaModFix/>
          </a:blip>
          <a:stretch>
            <a:fillRect/>
          </a:stretch>
        </p:blipFill>
        <p:spPr>
          <a:xfrm>
            <a:off x="4557295" y="2851150"/>
            <a:ext cx="266700" cy="266700"/>
          </a:xfrm>
          <a:prstGeom prst="rect">
            <a:avLst/>
          </a:prstGeom>
          <a:noFill/>
          <a:ln>
            <a:noFill/>
          </a:ln>
        </p:spPr>
      </p:pic>
      <p:pic>
        <p:nvPicPr>
          <p:cNvPr id="1749" name="Google Shape;1749;p277" title="input.png"/>
          <p:cNvPicPr preferRelativeResize="0"/>
          <p:nvPr/>
        </p:nvPicPr>
        <p:blipFill>
          <a:blip r:embed="rId4">
            <a:alphaModFix/>
          </a:blip>
          <a:stretch>
            <a:fillRect/>
          </a:stretch>
        </p:blipFill>
        <p:spPr>
          <a:xfrm>
            <a:off x="552445" y="2851150"/>
            <a:ext cx="266700" cy="266700"/>
          </a:xfrm>
          <a:prstGeom prst="rect">
            <a:avLst/>
          </a:prstGeom>
          <a:noFill/>
          <a:ln>
            <a:noFill/>
          </a:ln>
        </p:spPr>
      </p:pic>
      <p:pic>
        <p:nvPicPr>
          <p:cNvPr id="1750" name="Google Shape;1750;p277" title="output.png"/>
          <p:cNvPicPr preferRelativeResize="0"/>
          <p:nvPr/>
        </p:nvPicPr>
        <p:blipFill rotWithShape="1">
          <a:blip r:embed="rId5">
            <a:alphaModFix/>
          </a:blip>
          <a:srcRect b="0" l="0" r="0" t="0"/>
          <a:stretch/>
        </p:blipFill>
        <p:spPr>
          <a:xfrm>
            <a:off x="4557295" y="3681750"/>
            <a:ext cx="266700" cy="266700"/>
          </a:xfrm>
          <a:prstGeom prst="rect">
            <a:avLst/>
          </a:prstGeom>
          <a:noFill/>
          <a:ln>
            <a:noFill/>
          </a:ln>
        </p:spPr>
      </p:pic>
      <p:pic>
        <p:nvPicPr>
          <p:cNvPr id="1751" name="Google Shape;1751;p277" title="output.png"/>
          <p:cNvPicPr preferRelativeResize="0"/>
          <p:nvPr/>
        </p:nvPicPr>
        <p:blipFill rotWithShape="1">
          <a:blip r:embed="rId5">
            <a:alphaModFix/>
          </a:blip>
          <a:srcRect b="0" l="0" r="0" t="0"/>
          <a:stretch/>
        </p:blipFill>
        <p:spPr>
          <a:xfrm>
            <a:off x="552445" y="3681750"/>
            <a:ext cx="266700" cy="266700"/>
          </a:xfrm>
          <a:prstGeom prst="rect">
            <a:avLst/>
          </a:prstGeom>
          <a:noFill/>
          <a:ln>
            <a:noFill/>
          </a:ln>
        </p:spPr>
      </p:pic>
      <p:pic>
        <p:nvPicPr>
          <p:cNvPr id="1752" name="Google Shape;1752;p277" title="aspect-ratio.png"/>
          <p:cNvPicPr preferRelativeResize="0"/>
          <p:nvPr/>
        </p:nvPicPr>
        <p:blipFill rotWithShape="1">
          <a:blip r:embed="rId6">
            <a:alphaModFix/>
          </a:blip>
          <a:srcRect b="0" l="0" r="0" t="0"/>
          <a:stretch/>
        </p:blipFill>
        <p:spPr>
          <a:xfrm>
            <a:off x="4557295" y="4512350"/>
            <a:ext cx="266700" cy="266700"/>
          </a:xfrm>
          <a:prstGeom prst="rect">
            <a:avLst/>
          </a:prstGeom>
          <a:noFill/>
          <a:ln>
            <a:noFill/>
          </a:ln>
        </p:spPr>
      </p:pic>
      <p:pic>
        <p:nvPicPr>
          <p:cNvPr id="1753" name="Google Shape;1753;p277" title="aspect-ratio.png"/>
          <p:cNvPicPr preferRelativeResize="0"/>
          <p:nvPr/>
        </p:nvPicPr>
        <p:blipFill rotWithShape="1">
          <a:blip r:embed="rId6">
            <a:alphaModFix/>
          </a:blip>
          <a:srcRect b="0" l="0" r="0" t="0"/>
          <a:stretch/>
        </p:blipFill>
        <p:spPr>
          <a:xfrm>
            <a:off x="552445" y="4512350"/>
            <a:ext cx="266700" cy="266700"/>
          </a:xfrm>
          <a:prstGeom prst="rect">
            <a:avLst/>
          </a:prstGeom>
          <a:noFill/>
          <a:ln>
            <a:noFill/>
          </a:ln>
        </p:spPr>
      </p:pic>
      <p:sp>
        <p:nvSpPr>
          <p:cNvPr id="1754" name="Google Shape;1754;p277"/>
          <p:cNvSpPr/>
          <p:nvPr/>
        </p:nvSpPr>
        <p:spPr>
          <a:xfrm>
            <a:off x="617125" y="1319550"/>
            <a:ext cx="393900" cy="3939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57150" lvl="0" marL="0" marR="0" rtl="0" algn="ctr">
              <a:spcBef>
                <a:spcPts val="0"/>
              </a:spcBef>
              <a:spcAft>
                <a:spcPts val="0"/>
              </a:spcAft>
              <a:buNone/>
            </a:pPr>
            <a:r>
              <a:rPr lang="en">
                <a:latin typeface="Lato"/>
                <a:ea typeface="Lato"/>
                <a:cs typeface="Lato"/>
                <a:sym typeface="Lato"/>
              </a:rPr>
              <a:t>❗</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97" name="Shape 1097"/>
        <p:cNvGrpSpPr/>
        <p:nvPr/>
      </p:nvGrpSpPr>
      <p:grpSpPr>
        <a:xfrm>
          <a:off x="0" y="0"/>
          <a:ext cx="0" cy="0"/>
          <a:chOff x="0" y="0"/>
          <a:chExt cx="0" cy="0"/>
        </a:xfrm>
      </p:grpSpPr>
      <p:sp>
        <p:nvSpPr>
          <p:cNvPr id="1098" name="Google Shape;1098;p242"/>
          <p:cNvSpPr/>
          <p:nvPr/>
        </p:nvSpPr>
        <p:spPr>
          <a:xfrm>
            <a:off x="457250" y="1233750"/>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Accelerate the Idea-to-Validation Cycle</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Shift from static specs to interactive prototypes that win alignment fast. Learn why AI prototyping is a critical PM skill reshaping the role, and experience firsthand how to turn ideas into prototypes in minutes.</a:t>
            </a:r>
            <a:endParaRPr sz="800">
              <a:solidFill>
                <a:schemeClr val="lt2"/>
              </a:solidFill>
              <a:latin typeface="Lato"/>
              <a:ea typeface="Lato"/>
              <a:cs typeface="Lato"/>
              <a:sym typeface="Lato"/>
            </a:endParaRPr>
          </a:p>
        </p:txBody>
      </p:sp>
      <p:sp>
        <p:nvSpPr>
          <p:cNvPr id="1099" name="Google Shape;1099;p242"/>
          <p:cNvSpPr/>
          <p:nvPr/>
        </p:nvSpPr>
        <p:spPr>
          <a:xfrm>
            <a:off x="556115" y="1339583"/>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a:t>
            </a:r>
            <a:r>
              <a:rPr lang="en" sz="900">
                <a:solidFill>
                  <a:schemeClr val="lt1"/>
                </a:solidFill>
                <a:latin typeface="Poppins SemiBold"/>
                <a:ea typeface="Poppins SemiBold"/>
                <a:cs typeface="Poppins SemiBold"/>
                <a:sym typeface="Poppins SemiBold"/>
              </a:rPr>
              <a:t> 1</a:t>
            </a:r>
            <a:endParaRPr sz="900">
              <a:solidFill>
                <a:schemeClr val="lt1"/>
              </a:solidFill>
              <a:latin typeface="Poppins SemiBold"/>
              <a:ea typeface="Poppins SemiBold"/>
              <a:cs typeface="Poppins SemiBold"/>
              <a:sym typeface="Poppins SemiBold"/>
            </a:endParaRPr>
          </a:p>
        </p:txBody>
      </p:sp>
      <p:sp>
        <p:nvSpPr>
          <p:cNvPr id="1100" name="Google Shape;1100;p242"/>
          <p:cNvSpPr txBox="1"/>
          <p:nvPr>
            <p:ph idx="4294967295" type="title"/>
          </p:nvPr>
        </p:nvSpPr>
        <p:spPr>
          <a:xfrm>
            <a:off x="457199" y="458167"/>
            <a:ext cx="8229600" cy="369300"/>
          </a:xfrm>
          <a:prstGeom prst="rect">
            <a:avLst/>
          </a:prstGeom>
        </p:spPr>
        <p:txBody>
          <a:bodyPr anchorCtr="0" anchor="ctr" bIns="0" lIns="0" spcFirstLastPara="1" rIns="0" wrap="square" tIns="0">
            <a:spAutoFit/>
          </a:bodyPr>
          <a:lstStyle/>
          <a:p>
            <a:pPr indent="0" lvl="0" marL="0" marR="0" rtl="0" algn="l">
              <a:lnSpc>
                <a:spcPct val="80000"/>
              </a:lnSpc>
              <a:spcBef>
                <a:spcPts val="0"/>
              </a:spcBef>
              <a:spcAft>
                <a:spcPts val="0"/>
              </a:spcAft>
              <a:buNone/>
            </a:pPr>
            <a:r>
              <a:rPr lang="en">
                <a:solidFill>
                  <a:schemeClr val="lt1"/>
                </a:solidFill>
              </a:rPr>
              <a:t>AI Prototyping Certification Syllabus</a:t>
            </a:r>
            <a:endParaRPr>
              <a:solidFill>
                <a:schemeClr val="lt1"/>
              </a:solidFill>
            </a:endParaRPr>
          </a:p>
        </p:txBody>
      </p:sp>
      <p:sp>
        <p:nvSpPr>
          <p:cNvPr id="1101" name="Google Shape;1101;p242"/>
          <p:cNvSpPr/>
          <p:nvPr/>
        </p:nvSpPr>
        <p:spPr>
          <a:xfrm>
            <a:off x="6047400" y="1233750"/>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Define the Modern Specs for Prototype Development</a:t>
            </a:r>
            <a:endParaRPr sz="1100">
              <a:solidFill>
                <a:schemeClr val="lt1"/>
              </a:solidFill>
              <a:latin typeface="Poppins SemiBold"/>
              <a:ea typeface="Poppins SemiBold"/>
              <a:cs typeface="Poppins SemiBold"/>
              <a:sym typeface="Poppins SemiBold"/>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Master the new approach to requirements with the one-page prototype spec. Learn to transform your prototype into a clear, actionable document that drives team alignment and accelerates development.</a:t>
            </a:r>
            <a:endParaRPr sz="800">
              <a:solidFill>
                <a:schemeClr val="lt2"/>
              </a:solidFill>
              <a:latin typeface="Lato"/>
              <a:ea typeface="Lato"/>
              <a:cs typeface="Lato"/>
              <a:sym typeface="Lato"/>
            </a:endParaRPr>
          </a:p>
        </p:txBody>
      </p:sp>
      <p:sp>
        <p:nvSpPr>
          <p:cNvPr id="1102" name="Google Shape;1102;p242"/>
          <p:cNvSpPr/>
          <p:nvPr/>
        </p:nvSpPr>
        <p:spPr>
          <a:xfrm>
            <a:off x="6146265" y="1339583"/>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a:t>
            </a:r>
            <a:r>
              <a:rPr lang="en" sz="900">
                <a:solidFill>
                  <a:schemeClr val="lt1"/>
                </a:solidFill>
                <a:latin typeface="Poppins SemiBold"/>
                <a:ea typeface="Poppins SemiBold"/>
                <a:cs typeface="Poppins SemiBold"/>
                <a:sym typeface="Poppins SemiBold"/>
              </a:rPr>
              <a:t> 3</a:t>
            </a:r>
            <a:endParaRPr sz="900">
              <a:solidFill>
                <a:schemeClr val="lt1"/>
              </a:solidFill>
              <a:latin typeface="Poppins SemiBold"/>
              <a:ea typeface="Poppins SemiBold"/>
              <a:cs typeface="Poppins SemiBold"/>
              <a:sym typeface="Poppins SemiBold"/>
            </a:endParaRPr>
          </a:p>
        </p:txBody>
      </p:sp>
      <p:sp>
        <p:nvSpPr>
          <p:cNvPr id="1103" name="Google Shape;1103;p242"/>
          <p:cNvSpPr/>
          <p:nvPr/>
        </p:nvSpPr>
        <p:spPr>
          <a:xfrm>
            <a:off x="3252325" y="1233750"/>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Write </a:t>
            </a:r>
            <a:r>
              <a:rPr lang="en" sz="1100">
                <a:solidFill>
                  <a:schemeClr val="lt1"/>
                </a:solidFill>
                <a:latin typeface="Poppins SemiBold"/>
                <a:ea typeface="Poppins SemiBold"/>
                <a:cs typeface="Poppins SemiBold"/>
                <a:sym typeface="Poppins SemiBold"/>
              </a:rPr>
              <a:t>Advanced Prompts for High-Fidelity Prototypes</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Master prompting as a core execution skill for the modern PM. Move beyond simple commands to learn the advanced, structured techniques that generate functional, high-fidelity results.</a:t>
            </a:r>
            <a:endParaRPr sz="800">
              <a:solidFill>
                <a:schemeClr val="lt2"/>
              </a:solidFill>
              <a:latin typeface="Lato"/>
              <a:ea typeface="Lato"/>
              <a:cs typeface="Lato"/>
              <a:sym typeface="Lato"/>
            </a:endParaRPr>
          </a:p>
        </p:txBody>
      </p:sp>
      <p:sp>
        <p:nvSpPr>
          <p:cNvPr id="1104" name="Google Shape;1104;p242"/>
          <p:cNvSpPr/>
          <p:nvPr/>
        </p:nvSpPr>
        <p:spPr>
          <a:xfrm>
            <a:off x="3351190" y="1339583"/>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2</a:t>
            </a:r>
            <a:endParaRPr sz="900">
              <a:solidFill>
                <a:schemeClr val="lt1"/>
              </a:solidFill>
              <a:latin typeface="Poppins SemiBold"/>
              <a:ea typeface="Poppins SemiBold"/>
              <a:cs typeface="Poppins SemiBold"/>
              <a:sym typeface="Poppins SemiBold"/>
            </a:endParaRPr>
          </a:p>
        </p:txBody>
      </p:sp>
      <p:sp>
        <p:nvSpPr>
          <p:cNvPr id="1105" name="Google Shape;1105;p242"/>
          <p:cNvSpPr/>
          <p:nvPr/>
        </p:nvSpPr>
        <p:spPr>
          <a:xfrm>
            <a:off x="457250" y="3361472"/>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Build, Iterate, and Debug Prototypes End-to-End</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Translate specs into working prototypes and test in real time. Use AI as a co-pilot to debug quickly, reduce risks, and ensure your builds are resilient, scalable, and ready to evolve.</a:t>
            </a:r>
            <a:endParaRPr sz="800">
              <a:solidFill>
                <a:schemeClr val="lt2"/>
              </a:solidFill>
              <a:latin typeface="Lato"/>
              <a:ea typeface="Lato"/>
              <a:cs typeface="Lato"/>
              <a:sym typeface="Lato"/>
            </a:endParaRPr>
          </a:p>
        </p:txBody>
      </p:sp>
      <p:sp>
        <p:nvSpPr>
          <p:cNvPr id="1106" name="Google Shape;1106;p242"/>
          <p:cNvSpPr/>
          <p:nvPr/>
        </p:nvSpPr>
        <p:spPr>
          <a:xfrm>
            <a:off x="556115" y="3467306"/>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4</a:t>
            </a:r>
            <a:endParaRPr sz="900">
              <a:solidFill>
                <a:schemeClr val="lt1"/>
              </a:solidFill>
              <a:latin typeface="Poppins SemiBold"/>
              <a:ea typeface="Poppins SemiBold"/>
              <a:cs typeface="Poppins SemiBold"/>
              <a:sym typeface="Poppins SemiBold"/>
            </a:endParaRPr>
          </a:p>
        </p:txBody>
      </p:sp>
      <p:sp>
        <p:nvSpPr>
          <p:cNvPr id="1107" name="Google Shape;1107;p242"/>
          <p:cNvSpPr/>
          <p:nvPr/>
        </p:nvSpPr>
        <p:spPr>
          <a:xfrm>
            <a:off x="6047400" y="3361472"/>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Deploy and Scale Prototypes </a:t>
            </a:r>
            <a:br>
              <a:rPr lang="en" sz="1100">
                <a:solidFill>
                  <a:schemeClr val="lt1"/>
                </a:solidFill>
                <a:latin typeface="Poppins SemiBold"/>
                <a:ea typeface="Poppins SemiBold"/>
                <a:cs typeface="Poppins SemiBold"/>
                <a:sym typeface="Poppins SemiBold"/>
              </a:rPr>
            </a:br>
            <a:r>
              <a:rPr lang="en" sz="1100">
                <a:solidFill>
                  <a:schemeClr val="lt1"/>
                </a:solidFill>
                <a:latin typeface="Poppins SemiBold"/>
                <a:ea typeface="Poppins SemiBold"/>
                <a:cs typeface="Poppins SemiBold"/>
                <a:sym typeface="Poppins SemiBold"/>
              </a:rPr>
              <a:t>Into Production</a:t>
            </a:r>
            <a:endParaRPr sz="800">
              <a:solidFill>
                <a:schemeClr val="lt2"/>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Master the fastest path from a working prototype to production. Learn to manage the final deployment and handoff, leveraging rapid iteration to save significant engineering time and cost.</a:t>
            </a:r>
            <a:endParaRPr sz="800">
              <a:solidFill>
                <a:schemeClr val="lt2"/>
              </a:solidFill>
              <a:latin typeface="Lato"/>
              <a:ea typeface="Lato"/>
              <a:cs typeface="Lato"/>
              <a:sym typeface="Lato"/>
            </a:endParaRPr>
          </a:p>
        </p:txBody>
      </p:sp>
      <p:sp>
        <p:nvSpPr>
          <p:cNvPr id="1108" name="Google Shape;1108;p242"/>
          <p:cNvSpPr/>
          <p:nvPr/>
        </p:nvSpPr>
        <p:spPr>
          <a:xfrm>
            <a:off x="6146265" y="3467306"/>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6</a:t>
            </a:r>
            <a:endParaRPr sz="900">
              <a:solidFill>
                <a:schemeClr val="lt1"/>
              </a:solidFill>
              <a:latin typeface="Poppins SemiBold"/>
              <a:ea typeface="Poppins SemiBold"/>
              <a:cs typeface="Poppins SemiBold"/>
              <a:sym typeface="Poppins SemiBold"/>
            </a:endParaRPr>
          </a:p>
        </p:txBody>
      </p:sp>
      <p:sp>
        <p:nvSpPr>
          <p:cNvPr id="1109" name="Google Shape;1109;p242"/>
          <p:cNvSpPr/>
          <p:nvPr/>
        </p:nvSpPr>
        <p:spPr>
          <a:xfrm>
            <a:off x="3252325" y="3361472"/>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Power Advanced Prototypes </a:t>
            </a:r>
            <a:br>
              <a:rPr lang="en" sz="1100">
                <a:solidFill>
                  <a:schemeClr val="lt1"/>
                </a:solidFill>
                <a:latin typeface="Poppins SemiBold"/>
                <a:ea typeface="Poppins SemiBold"/>
                <a:cs typeface="Poppins SemiBold"/>
                <a:sym typeface="Poppins SemiBold"/>
              </a:rPr>
            </a:br>
            <a:r>
              <a:rPr lang="en" sz="1100">
                <a:solidFill>
                  <a:schemeClr val="lt1"/>
                </a:solidFill>
                <a:latin typeface="Poppins SemiBold"/>
                <a:ea typeface="Poppins SemiBold"/>
                <a:cs typeface="Poppins SemiBold"/>
                <a:sym typeface="Poppins SemiBold"/>
              </a:rPr>
              <a:t>With API Integrations</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Take your prototype to the next level by incorporating advanced, secure integrations. Learn the workflow design for connecting to live APIs while ensuring compliance, scalability, and stability.</a:t>
            </a:r>
            <a:endParaRPr sz="800">
              <a:solidFill>
                <a:schemeClr val="lt2"/>
              </a:solidFill>
              <a:latin typeface="Lato"/>
              <a:ea typeface="Lato"/>
              <a:cs typeface="Lato"/>
              <a:sym typeface="Lato"/>
            </a:endParaRPr>
          </a:p>
        </p:txBody>
      </p:sp>
      <p:sp>
        <p:nvSpPr>
          <p:cNvPr id="1110" name="Google Shape;1110;p242"/>
          <p:cNvSpPr/>
          <p:nvPr/>
        </p:nvSpPr>
        <p:spPr>
          <a:xfrm>
            <a:off x="3351190" y="3467306"/>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5</a:t>
            </a:r>
            <a:endParaRPr sz="900">
              <a:solidFill>
                <a:schemeClr val="lt1"/>
              </a:solidFill>
              <a:latin typeface="Poppins SemiBold"/>
              <a:ea typeface="Poppins SemiBold"/>
              <a:cs typeface="Poppins SemiBold"/>
              <a:sym typeface="Poppins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58" name="Shape 1758"/>
        <p:cNvGrpSpPr/>
        <p:nvPr/>
      </p:nvGrpSpPr>
      <p:grpSpPr>
        <a:xfrm>
          <a:off x="0" y="0"/>
          <a:ext cx="0" cy="0"/>
          <a:chOff x="0" y="0"/>
          <a:chExt cx="0" cy="0"/>
        </a:xfrm>
      </p:grpSpPr>
      <p:sp>
        <p:nvSpPr>
          <p:cNvPr id="1759" name="Google Shape;1759;p278"/>
          <p:cNvSpPr txBox="1"/>
          <p:nvPr>
            <p:ph idx="4" type="body"/>
          </p:nvPr>
        </p:nvSpPr>
        <p:spPr>
          <a:xfrm>
            <a:off x="22500" y="2648081"/>
            <a:ext cx="4560600" cy="3637800"/>
          </a:xfrm>
          <a:prstGeom prst="rect">
            <a:avLst/>
          </a:prstGeom>
        </p:spPr>
        <p:txBody>
          <a:bodyPr anchorCtr="0" anchor="t" bIns="365750" lIns="365750" spcFirstLastPara="1" rIns="365750" wrap="square" tIns="365750">
            <a:spAutoFit/>
          </a:bodyPr>
          <a:lstStyle/>
          <a:p>
            <a:pPr indent="-213359" lvl="0" marL="228600" rtl="0" algn="l">
              <a:spcBef>
                <a:spcPts val="0"/>
              </a:spcBef>
              <a:spcAft>
                <a:spcPts val="0"/>
              </a:spcAft>
              <a:buClr>
                <a:schemeClr val="accent4"/>
              </a:buClr>
              <a:buSzPts val="1200"/>
              <a:buChar char="■"/>
            </a:pPr>
            <a:r>
              <a:rPr b="1" lang="en"/>
              <a:t>Product Managers don’t need to code, they need AI fluency and product thinking.</a:t>
            </a:r>
            <a:r>
              <a:rPr b="1" lang="en"/>
              <a:t> </a:t>
            </a:r>
            <a:r>
              <a:rPr lang="en"/>
              <a:t>Using AI as a prototyping partner is becoming a core skill for modern PMs, replacing traditional coding in early product work.</a:t>
            </a:r>
            <a:endParaRPr/>
          </a:p>
          <a:p>
            <a:pPr indent="-213359" lvl="0" marL="228600" rtl="0" algn="l">
              <a:spcBef>
                <a:spcPts val="800"/>
              </a:spcBef>
              <a:spcAft>
                <a:spcPts val="0"/>
              </a:spcAft>
              <a:buClr>
                <a:schemeClr val="accent4"/>
              </a:buClr>
              <a:buSzPts val="1200"/>
              <a:buChar char="■"/>
            </a:pPr>
            <a:r>
              <a:rPr b="1" lang="en"/>
              <a:t>AI prototyping enables Product Managers to validate ideas at the speed of conversation. </a:t>
            </a:r>
            <a:r>
              <a:rPr lang="en"/>
              <a:t>This unlocks faster feedback, sharper insights, and earlier alignment without waiting on design or dev cycles.</a:t>
            </a:r>
            <a:endParaRPr/>
          </a:p>
          <a:p>
            <a:pPr indent="-137160" lvl="0" marL="228600" rtl="0" algn="l">
              <a:spcBef>
                <a:spcPts val="800"/>
              </a:spcBef>
              <a:spcAft>
                <a:spcPts val="800"/>
              </a:spcAft>
              <a:buNone/>
            </a:pPr>
            <a:r>
              <a:t/>
            </a:r>
            <a:endParaRPr/>
          </a:p>
        </p:txBody>
      </p:sp>
      <p:cxnSp>
        <p:nvCxnSpPr>
          <p:cNvPr id="1760" name="Google Shape;1760;p278"/>
          <p:cNvCxnSpPr/>
          <p:nvPr/>
        </p:nvCxnSpPr>
        <p:spPr>
          <a:xfrm>
            <a:off x="-9" y="2648089"/>
            <a:ext cx="9166500" cy="0"/>
          </a:xfrm>
          <a:prstGeom prst="straightConnector1">
            <a:avLst/>
          </a:prstGeom>
          <a:noFill/>
          <a:ln cap="flat" cmpd="sng" w="9525">
            <a:solidFill>
              <a:schemeClr val="lt1"/>
            </a:solidFill>
            <a:prstDash val="solid"/>
            <a:round/>
            <a:headEnd len="med" w="med" type="none"/>
            <a:tailEnd len="med" w="med" type="none"/>
          </a:ln>
        </p:spPr>
      </p:cxnSp>
      <p:cxnSp>
        <p:nvCxnSpPr>
          <p:cNvPr id="1761" name="Google Shape;1761;p278"/>
          <p:cNvCxnSpPr/>
          <p:nvPr/>
        </p:nvCxnSpPr>
        <p:spPr>
          <a:xfrm>
            <a:off x="4583250" y="2664731"/>
            <a:ext cx="0" cy="4171800"/>
          </a:xfrm>
          <a:prstGeom prst="straightConnector1">
            <a:avLst/>
          </a:prstGeom>
          <a:noFill/>
          <a:ln cap="flat" cmpd="sng" w="9525">
            <a:solidFill>
              <a:schemeClr val="lt1"/>
            </a:solidFill>
            <a:prstDash val="solid"/>
            <a:round/>
            <a:headEnd len="med" w="med" type="none"/>
            <a:tailEnd len="med" w="med" type="none"/>
          </a:ln>
        </p:spPr>
      </p:cxnSp>
      <p:sp>
        <p:nvSpPr>
          <p:cNvPr id="1762" name="Google Shape;1762;p278"/>
          <p:cNvSpPr txBox="1"/>
          <p:nvPr/>
        </p:nvSpPr>
        <p:spPr>
          <a:xfrm>
            <a:off x="457200" y="457200"/>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chemeClr val="accent4"/>
                </a:solidFill>
                <a:latin typeface="Poppins SemiBold"/>
                <a:ea typeface="Poppins SemiBold"/>
                <a:cs typeface="Poppins SemiBold"/>
                <a:sym typeface="Poppins SemiBold"/>
              </a:rPr>
              <a:t>Key Takeaways</a:t>
            </a:r>
            <a:endParaRPr sz="1600">
              <a:solidFill>
                <a:schemeClr val="accent4"/>
              </a:solidFill>
              <a:latin typeface="Poppins SemiBold"/>
              <a:ea typeface="Poppins SemiBold"/>
              <a:cs typeface="Poppins SemiBold"/>
              <a:sym typeface="Poppins SemiBold"/>
            </a:endParaRPr>
          </a:p>
        </p:txBody>
      </p:sp>
      <p:sp>
        <p:nvSpPr>
          <p:cNvPr id="1763" name="Google Shape;1763;p278"/>
          <p:cNvSpPr txBox="1"/>
          <p:nvPr/>
        </p:nvSpPr>
        <p:spPr>
          <a:xfrm>
            <a:off x="457200" y="774128"/>
            <a:ext cx="8252100" cy="9234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000">
                <a:solidFill>
                  <a:schemeClr val="lt1"/>
                </a:solidFill>
                <a:latin typeface="Poppins Medium"/>
                <a:ea typeface="Poppins Medium"/>
                <a:cs typeface="Poppins Medium"/>
                <a:sym typeface="Poppins Medium"/>
              </a:rPr>
              <a:t>Accelerate the </a:t>
            </a:r>
            <a:br>
              <a:rPr lang="en" sz="3000">
                <a:solidFill>
                  <a:schemeClr val="lt1"/>
                </a:solidFill>
                <a:latin typeface="Poppins Medium"/>
                <a:ea typeface="Poppins Medium"/>
                <a:cs typeface="Poppins Medium"/>
                <a:sym typeface="Poppins Medium"/>
              </a:rPr>
            </a:br>
            <a:r>
              <a:rPr lang="en" sz="3000">
                <a:solidFill>
                  <a:schemeClr val="lt1"/>
                </a:solidFill>
                <a:latin typeface="Poppins Medium"/>
                <a:ea typeface="Poppins Medium"/>
                <a:cs typeface="Poppins Medium"/>
                <a:sym typeface="Poppins Medium"/>
              </a:rPr>
              <a:t>Idea-to-Validation Cycle</a:t>
            </a:r>
            <a:endParaRPr sz="3000">
              <a:solidFill>
                <a:schemeClr val="lt1"/>
              </a:solidFill>
              <a:latin typeface="Poppins Medium"/>
              <a:ea typeface="Poppins Medium"/>
              <a:cs typeface="Poppins Medium"/>
              <a:sym typeface="Poppins Medium"/>
            </a:endParaRPr>
          </a:p>
        </p:txBody>
      </p:sp>
      <p:sp>
        <p:nvSpPr>
          <p:cNvPr id="1764" name="Google Shape;1764;p278"/>
          <p:cNvSpPr txBox="1"/>
          <p:nvPr>
            <p:ph idx="5" type="subTitle"/>
          </p:nvPr>
        </p:nvSpPr>
        <p:spPr>
          <a:xfrm>
            <a:off x="4583475" y="2648081"/>
            <a:ext cx="4560600" cy="2513100"/>
          </a:xfrm>
          <a:prstGeom prst="rect">
            <a:avLst/>
          </a:prstGeom>
        </p:spPr>
        <p:txBody>
          <a:bodyPr anchorCtr="0" anchor="t" bIns="365750" lIns="365750" spcFirstLastPara="1" rIns="365750" wrap="square" tIns="365750">
            <a:spAutoFit/>
          </a:bodyPr>
          <a:lstStyle/>
          <a:p>
            <a:pPr indent="-213359" lvl="0" marL="228600" rtl="0" algn="l">
              <a:spcBef>
                <a:spcPts val="0"/>
              </a:spcBef>
              <a:spcAft>
                <a:spcPts val="0"/>
              </a:spcAft>
              <a:buClr>
                <a:schemeClr val="accent4"/>
              </a:buClr>
              <a:buSzPts val="1200"/>
              <a:buChar char="■"/>
            </a:pPr>
            <a:r>
              <a:rPr b="1" lang="en" sz="1200"/>
              <a:t>PMs can navigate AI tools using a maturity ladder: Chatbots → Builders → Local Dev Assistants. </a:t>
            </a:r>
            <a:r>
              <a:rPr lang="en" sz="1200"/>
              <a:t>Each step increases control, complexity, and collaboration, aligning tools with product stage and skill level.</a:t>
            </a:r>
            <a:endParaRPr sz="1200"/>
          </a:p>
          <a:p>
            <a:pPr indent="-213359" lvl="0" marL="228600" rtl="0" algn="l">
              <a:spcBef>
                <a:spcPts val="800"/>
              </a:spcBef>
              <a:spcAft>
                <a:spcPts val="800"/>
              </a:spcAft>
              <a:buClr>
                <a:schemeClr val="accent4"/>
              </a:buClr>
              <a:buSzPts val="1200"/>
              <a:buChar char="■"/>
            </a:pPr>
            <a:r>
              <a:rPr b="1" lang="en" sz="1200"/>
              <a:t>AI prototyping helps Product Managers validate ideas with clarity and structure. </a:t>
            </a:r>
            <a:r>
              <a:rPr lang="en" sz="1200"/>
              <a:t>This builds credibility with stakeholders and enables cleaner handoffs for engineering execution.</a:t>
            </a:r>
            <a:endParaRPr sz="1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69" name="Shape 1769"/>
        <p:cNvGrpSpPr/>
        <p:nvPr/>
      </p:nvGrpSpPr>
      <p:grpSpPr>
        <a:xfrm>
          <a:off x="0" y="0"/>
          <a:ext cx="0" cy="0"/>
          <a:chOff x="0" y="0"/>
          <a:chExt cx="0" cy="0"/>
        </a:xfrm>
      </p:grpSpPr>
      <p:sp>
        <p:nvSpPr>
          <p:cNvPr id="1770" name="Google Shape;1770;p279"/>
          <p:cNvSpPr/>
          <p:nvPr/>
        </p:nvSpPr>
        <p:spPr>
          <a:xfrm>
            <a:off x="4533525" y="170925"/>
            <a:ext cx="4367100" cy="5373600"/>
          </a:xfrm>
          <a:prstGeom prst="roundRect">
            <a:avLst>
              <a:gd fmla="val 5783" name="adj"/>
            </a:avLst>
          </a:prstGeom>
          <a:solidFill>
            <a:srgbClr val="737373"/>
          </a:solidFill>
          <a:ln cap="flat" cmpd="sng" w="7400">
            <a:solidFill>
              <a:srgbClr val="737373"/>
            </a:solidFill>
            <a:prstDash val="solid"/>
            <a:round/>
            <a:headEnd len="sm" w="sm" type="none"/>
            <a:tailEnd len="sm" w="sm" type="none"/>
          </a:ln>
        </p:spPr>
        <p:txBody>
          <a:bodyPr anchorCtr="0" anchor="t" bIns="142225" lIns="142225" spcFirstLastPara="1" rIns="142225" wrap="square" tIns="142225">
            <a:noAutofit/>
          </a:bodyPr>
          <a:lstStyle/>
          <a:p>
            <a:pPr indent="0" lvl="0" marL="0" rtl="0" algn="l">
              <a:spcBef>
                <a:spcPts val="0"/>
              </a:spcBef>
              <a:spcAft>
                <a:spcPts val="0"/>
              </a:spcAft>
              <a:buNone/>
            </a:pPr>
            <a:r>
              <a:rPr lang="en" sz="2400">
                <a:solidFill>
                  <a:srgbClr val="07182C"/>
                </a:solidFill>
                <a:latin typeface="Poppins Medium"/>
                <a:ea typeface="Poppins Medium"/>
                <a:cs typeface="Poppins Medium"/>
                <a:sym typeface="Poppins Medium"/>
              </a:rPr>
              <a:t>Extra Practice</a:t>
            </a:r>
            <a:endParaRPr sz="2400">
              <a:solidFill>
                <a:srgbClr val="07182C"/>
              </a:solidFill>
              <a:latin typeface="Poppins Medium"/>
              <a:ea typeface="Poppins Medium"/>
              <a:cs typeface="Poppins Medium"/>
              <a:sym typeface="Poppins Medium"/>
            </a:endParaRPr>
          </a:p>
          <a:p>
            <a:pPr indent="12700" lvl="0" marL="25400" marR="0" rtl="0" algn="l">
              <a:lnSpc>
                <a:spcPct val="115000"/>
              </a:lnSpc>
              <a:spcBef>
                <a:spcPts val="0"/>
              </a:spcBef>
              <a:spcAft>
                <a:spcPts val="0"/>
              </a:spcAft>
              <a:buClr>
                <a:srgbClr val="000000"/>
              </a:buClr>
              <a:buSzPts val="1100"/>
              <a:buFont typeface="Poppins SemiBold"/>
              <a:buNone/>
            </a:pPr>
            <a:r>
              <a:t/>
            </a:r>
            <a:endParaRPr sz="900">
              <a:solidFill>
                <a:schemeClr val="accent4"/>
              </a:solidFill>
              <a:latin typeface="Poppins SemiBold"/>
              <a:ea typeface="Poppins SemiBold"/>
              <a:cs typeface="Poppins SemiBold"/>
              <a:sym typeface="Poppins SemiBold"/>
            </a:endParaRPr>
          </a:p>
          <a:p>
            <a:pPr indent="12700" lvl="0" marL="25400" marR="0" rtl="0" algn="l">
              <a:lnSpc>
                <a:spcPct val="115000"/>
              </a:lnSpc>
              <a:spcBef>
                <a:spcPts val="800"/>
              </a:spcBef>
              <a:spcAft>
                <a:spcPts val="0"/>
              </a:spcAft>
              <a:buClr>
                <a:srgbClr val="000000"/>
              </a:buClr>
              <a:buSzPts val="1100"/>
              <a:buFont typeface="Poppins SemiBold"/>
              <a:buNone/>
            </a:pPr>
            <a:r>
              <a:rPr lang="en" sz="1200">
                <a:solidFill>
                  <a:schemeClr val="accent4"/>
                </a:solidFill>
                <a:latin typeface="Poppins SemiBold"/>
                <a:ea typeface="Poppins SemiBold"/>
                <a:cs typeface="Poppins SemiBold"/>
                <a:sym typeface="Poppins SemiBold"/>
              </a:rPr>
              <a:t>Optional: Dig deeper into your hands-on lab experiences and try these exercises on your own.</a:t>
            </a:r>
            <a:endParaRPr sz="1200">
              <a:solidFill>
                <a:schemeClr val="accent4"/>
              </a:solidFill>
              <a:latin typeface="Poppins SemiBold"/>
              <a:ea typeface="Poppins SemiBold"/>
              <a:cs typeface="Poppins SemiBold"/>
              <a:sym typeface="Poppins SemiBold"/>
            </a:endParaRPr>
          </a:p>
          <a:p>
            <a:pPr indent="12700" lvl="0" marL="25400" marR="0" rtl="0" algn="l">
              <a:lnSpc>
                <a:spcPct val="115000"/>
              </a:lnSpc>
              <a:spcBef>
                <a:spcPts val="800"/>
              </a:spcBef>
              <a:spcAft>
                <a:spcPts val="0"/>
              </a:spcAft>
              <a:buClr>
                <a:srgbClr val="000000"/>
              </a:buClr>
              <a:buSzPts val="1100"/>
              <a:buFont typeface="Poppins SemiBold"/>
              <a:buNone/>
            </a:pPr>
            <a:r>
              <a:rPr b="1" lang="en" sz="1100">
                <a:solidFill>
                  <a:schemeClr val="lt1"/>
                </a:solidFill>
                <a:latin typeface="IBM Plex Mono"/>
                <a:ea typeface="IBM Plex Mono"/>
                <a:cs typeface="IBM Plex Mono"/>
                <a:sym typeface="IBM Plex Mono"/>
              </a:rPr>
              <a:t>1. Build a Prototype From an Existing Figma Design</a:t>
            </a:r>
            <a:endParaRPr sz="1100">
              <a:solidFill>
                <a:schemeClr val="accent4"/>
              </a:solidFill>
              <a:latin typeface="Poppins SemiBold"/>
              <a:ea typeface="Poppins SemiBold"/>
              <a:cs typeface="Poppins SemiBold"/>
              <a:sym typeface="Poppins SemiBold"/>
            </a:endParaRPr>
          </a:p>
          <a:p>
            <a:pPr indent="12700" lvl="0" marL="25400" marR="0" rtl="0" algn="l">
              <a:lnSpc>
                <a:spcPct val="115000"/>
              </a:lnSpc>
              <a:spcBef>
                <a:spcPts val="800"/>
              </a:spcBef>
              <a:spcAft>
                <a:spcPts val="0"/>
              </a:spcAft>
              <a:buClr>
                <a:srgbClr val="000000"/>
              </a:buClr>
              <a:buSzPts val="1100"/>
              <a:buFont typeface="Poppins SemiBold"/>
              <a:buNone/>
            </a:pPr>
            <a:r>
              <a:rPr i="1" lang="en" sz="1100">
                <a:solidFill>
                  <a:srgbClr val="999999"/>
                </a:solidFill>
                <a:latin typeface="IBM Plex Mono"/>
                <a:ea typeface="IBM Plex Mono"/>
                <a:cs typeface="IBM Plex Mono"/>
                <a:sym typeface="IBM Plex Mono"/>
              </a:rPr>
              <a:t>//PROMPT </a:t>
            </a:r>
            <a:endParaRPr sz="1100">
              <a:solidFill>
                <a:schemeClr val="accent4"/>
              </a:solidFill>
              <a:latin typeface="Poppins SemiBold"/>
              <a:ea typeface="Poppins SemiBold"/>
              <a:cs typeface="Poppins SemiBold"/>
              <a:sym typeface="Poppins SemiBold"/>
            </a:endParaRPr>
          </a:p>
          <a:p>
            <a:pPr indent="12700" lvl="0" marL="25400" marR="0" rtl="0" algn="l">
              <a:lnSpc>
                <a:spcPct val="115000"/>
              </a:lnSpc>
              <a:spcBef>
                <a:spcPts val="800"/>
              </a:spcBef>
              <a:spcAft>
                <a:spcPts val="0"/>
              </a:spcAft>
              <a:buClr>
                <a:srgbClr val="000000"/>
              </a:buClr>
              <a:buSzPts val="1100"/>
              <a:buFont typeface="Poppins SemiBold"/>
              <a:buNone/>
            </a:pPr>
            <a:r>
              <a:rPr lang="en" sz="1100">
                <a:solidFill>
                  <a:schemeClr val="lt1"/>
                </a:solidFill>
                <a:latin typeface="IBM Plex Mono"/>
                <a:ea typeface="IBM Plex Mono"/>
                <a:cs typeface="IBM Plex Mono"/>
                <a:sym typeface="IBM Plex Mono"/>
              </a:rPr>
              <a:t>Prototype to match this design. Match it exactly. Use Tailwind Css.Match styles, fonts, spacing, and colors.</a:t>
            </a:r>
            <a:endParaRPr sz="1100">
              <a:solidFill>
                <a:schemeClr val="lt1"/>
              </a:solidFill>
              <a:latin typeface="IBM Plex Mono"/>
              <a:ea typeface="IBM Plex Mono"/>
              <a:cs typeface="IBM Plex Mono"/>
              <a:sym typeface="IBM Plex Mono"/>
            </a:endParaRPr>
          </a:p>
          <a:p>
            <a:pPr indent="12700" lvl="0" marL="25400" marR="0" rtl="0" algn="l">
              <a:lnSpc>
                <a:spcPct val="115000"/>
              </a:lnSpc>
              <a:spcBef>
                <a:spcPts val="800"/>
              </a:spcBef>
              <a:spcAft>
                <a:spcPts val="0"/>
              </a:spcAft>
              <a:buClr>
                <a:srgbClr val="000000"/>
              </a:buClr>
              <a:buSzPts val="1100"/>
              <a:buFont typeface="Poppins SemiBold"/>
              <a:buNone/>
            </a:pPr>
            <a:r>
              <a:rPr lang="en" sz="1100">
                <a:solidFill>
                  <a:schemeClr val="lt1"/>
                </a:solidFill>
                <a:latin typeface="IBM Plex Mono"/>
                <a:ea typeface="IBM Plex Mono"/>
                <a:cs typeface="IBM Plex Mono"/>
                <a:sym typeface="IBM Plex Mono"/>
              </a:rPr>
              <a:t>[Include a single screenshot from Figma].</a:t>
            </a:r>
            <a:endParaRPr sz="1100">
              <a:solidFill>
                <a:schemeClr val="lt1"/>
              </a:solidFill>
              <a:latin typeface="IBM Plex Mono"/>
              <a:ea typeface="IBM Plex Mono"/>
              <a:cs typeface="IBM Plex Mono"/>
              <a:sym typeface="IBM Plex Mono"/>
            </a:endParaRPr>
          </a:p>
          <a:p>
            <a:pPr indent="12700" lvl="0" marL="25400" marR="0" rtl="0" algn="l">
              <a:lnSpc>
                <a:spcPct val="115000"/>
              </a:lnSpc>
              <a:spcBef>
                <a:spcPts val="800"/>
              </a:spcBef>
              <a:spcAft>
                <a:spcPts val="0"/>
              </a:spcAft>
              <a:buClr>
                <a:srgbClr val="000000"/>
              </a:buClr>
              <a:buSzPts val="1100"/>
              <a:buFont typeface="Poppins SemiBold"/>
              <a:buNone/>
            </a:pPr>
            <a:r>
              <a:t/>
            </a:r>
            <a:endParaRPr sz="1100">
              <a:solidFill>
                <a:schemeClr val="lt1"/>
              </a:solidFill>
              <a:latin typeface="IBM Plex Mono"/>
              <a:ea typeface="IBM Plex Mono"/>
              <a:cs typeface="IBM Plex Mono"/>
              <a:sym typeface="IBM Plex Mono"/>
            </a:endParaRPr>
          </a:p>
          <a:p>
            <a:pPr indent="12700" lvl="0" marL="25400" marR="0" rtl="0" algn="l">
              <a:lnSpc>
                <a:spcPct val="115000"/>
              </a:lnSpc>
              <a:spcBef>
                <a:spcPts val="800"/>
              </a:spcBef>
              <a:spcAft>
                <a:spcPts val="0"/>
              </a:spcAft>
              <a:buClr>
                <a:srgbClr val="000000"/>
              </a:buClr>
              <a:buSzPts val="1100"/>
              <a:buFont typeface="Poppins SemiBold"/>
              <a:buNone/>
            </a:pPr>
            <a:r>
              <a:rPr b="1" lang="en" sz="1100">
                <a:solidFill>
                  <a:schemeClr val="lt1"/>
                </a:solidFill>
                <a:latin typeface="IBM Plex Mono"/>
                <a:ea typeface="IBM Plex Mono"/>
                <a:cs typeface="IBM Plex Mono"/>
                <a:sym typeface="IBM Plex Mono"/>
              </a:rPr>
              <a:t>2. Convert a Hand-Drawn Mockup to a Prototype</a:t>
            </a:r>
            <a:endParaRPr sz="1100">
              <a:solidFill>
                <a:schemeClr val="accent4"/>
              </a:solidFill>
              <a:latin typeface="Poppins SemiBold"/>
              <a:ea typeface="Poppins SemiBold"/>
              <a:cs typeface="Poppins SemiBold"/>
              <a:sym typeface="Poppins SemiBold"/>
            </a:endParaRPr>
          </a:p>
          <a:p>
            <a:pPr indent="12700" lvl="0" marL="25400" rtl="0" algn="l">
              <a:lnSpc>
                <a:spcPct val="115000"/>
              </a:lnSpc>
              <a:spcBef>
                <a:spcPts val="800"/>
              </a:spcBef>
              <a:spcAft>
                <a:spcPts val="0"/>
              </a:spcAft>
              <a:buClr>
                <a:srgbClr val="000000"/>
              </a:buClr>
              <a:buSzPts val="1100"/>
              <a:buFont typeface="Poppins SemiBold"/>
              <a:buNone/>
            </a:pPr>
            <a:r>
              <a:rPr i="1" lang="en" sz="1100">
                <a:solidFill>
                  <a:srgbClr val="999999"/>
                </a:solidFill>
                <a:latin typeface="IBM Plex Mono"/>
                <a:ea typeface="IBM Plex Mono"/>
                <a:cs typeface="IBM Plex Mono"/>
                <a:sym typeface="IBM Plex Mono"/>
              </a:rPr>
              <a:t>//PROMPT </a:t>
            </a:r>
            <a:endParaRPr sz="1100">
              <a:solidFill>
                <a:schemeClr val="accent4"/>
              </a:solidFill>
              <a:latin typeface="Poppins SemiBold"/>
              <a:ea typeface="Poppins SemiBold"/>
              <a:cs typeface="Poppins SemiBold"/>
              <a:sym typeface="Poppins SemiBold"/>
            </a:endParaRPr>
          </a:p>
          <a:p>
            <a:pPr indent="12700" lvl="0" marL="25400" marR="0" rtl="0" algn="l">
              <a:lnSpc>
                <a:spcPct val="115000"/>
              </a:lnSpc>
              <a:spcBef>
                <a:spcPts val="800"/>
              </a:spcBef>
              <a:spcAft>
                <a:spcPts val="800"/>
              </a:spcAft>
              <a:buClr>
                <a:srgbClr val="000000"/>
              </a:buClr>
              <a:buSzPts val="1100"/>
              <a:buFont typeface="Poppins SemiBold"/>
              <a:buNone/>
            </a:pPr>
            <a:r>
              <a:rPr lang="en" sz="1100">
                <a:solidFill>
                  <a:schemeClr val="lt1"/>
                </a:solidFill>
                <a:latin typeface="IBM Plex Mono"/>
                <a:ea typeface="IBM Plex Mono"/>
                <a:cs typeface="IBM Plex Mono"/>
                <a:sym typeface="IBM Plex Mono"/>
              </a:rPr>
              <a:t>Convert the hand-drawn sketch to a functional prototype. Focus on frontend. Functionality. Make it in the style of [product you like].</a:t>
            </a:r>
            <a:endParaRPr sz="1100">
              <a:solidFill>
                <a:schemeClr val="lt1"/>
              </a:solidFill>
              <a:latin typeface="IBM Plex Mono"/>
              <a:ea typeface="IBM Plex Mono"/>
              <a:cs typeface="IBM Plex Mono"/>
              <a:sym typeface="IBM Plex Mono"/>
            </a:endParaRPr>
          </a:p>
        </p:txBody>
      </p:sp>
      <p:sp>
        <p:nvSpPr>
          <p:cNvPr id="1771" name="Google Shape;1771;p279"/>
          <p:cNvSpPr txBox="1"/>
          <p:nvPr>
            <p:ph type="title"/>
          </p:nvPr>
        </p:nvSpPr>
        <p:spPr>
          <a:xfrm>
            <a:off x="457200" y="840750"/>
            <a:ext cx="3749700" cy="1723800"/>
          </a:xfrm>
          <a:prstGeom prst="rect">
            <a:avLst/>
          </a:prstGeom>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2800">
                <a:solidFill>
                  <a:schemeClr val="lt1"/>
                </a:solidFill>
              </a:rPr>
              <a:t>Write Advanced Prompts for High-Fidelity Prototypes</a:t>
            </a:r>
            <a:endParaRPr sz="2800">
              <a:solidFill>
                <a:schemeClr val="lt1"/>
              </a:solidFill>
            </a:endParaRPr>
          </a:p>
        </p:txBody>
      </p:sp>
      <p:sp>
        <p:nvSpPr>
          <p:cNvPr id="1772" name="Google Shape;1772;p279"/>
          <p:cNvSpPr txBox="1"/>
          <p:nvPr/>
        </p:nvSpPr>
        <p:spPr>
          <a:xfrm>
            <a:off x="457200" y="508000"/>
            <a:ext cx="3661500" cy="2154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a:solidFill>
                  <a:srgbClr val="60A5FA"/>
                </a:solidFill>
                <a:latin typeface="Poppins SemiBold"/>
                <a:ea typeface="Poppins SemiBold"/>
                <a:cs typeface="Poppins SemiBold"/>
                <a:sym typeface="Poppins SemiBold"/>
              </a:rPr>
              <a:t>⏩  Next Session</a:t>
            </a:r>
            <a:endParaRPr>
              <a:solidFill>
                <a:srgbClr val="60A5FA"/>
              </a:solidFill>
              <a:latin typeface="Poppins SemiBold"/>
              <a:ea typeface="Poppins SemiBold"/>
              <a:cs typeface="Poppins SemiBold"/>
              <a:sym typeface="Poppins SemiBold"/>
            </a:endParaRPr>
          </a:p>
        </p:txBody>
      </p:sp>
      <p:sp>
        <p:nvSpPr>
          <p:cNvPr id="1773" name="Google Shape;1773;p279"/>
          <p:cNvSpPr txBox="1"/>
          <p:nvPr>
            <p:ph idx="1" type="body"/>
          </p:nvPr>
        </p:nvSpPr>
        <p:spPr>
          <a:xfrm>
            <a:off x="457200" y="2730550"/>
            <a:ext cx="3370500" cy="1893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a:solidFill>
                  <a:schemeClr val="lt1"/>
                </a:solidFill>
                <a:latin typeface="Poppins SemiBold"/>
                <a:ea typeface="Poppins SemiBold"/>
                <a:cs typeface="Poppins SemiBold"/>
                <a:sym typeface="Poppins SemiBold"/>
              </a:rPr>
              <a:t>Overview</a:t>
            </a:r>
            <a:endParaRPr b="1" sz="1800">
              <a:solidFill>
                <a:schemeClr val="lt2"/>
              </a:solidFill>
            </a:endParaRPr>
          </a:p>
          <a:p>
            <a:pPr indent="-292100" lvl="0" marL="457200" rtl="0" algn="l">
              <a:lnSpc>
                <a:spcPct val="100000"/>
              </a:lnSpc>
              <a:spcBef>
                <a:spcPts val="1000"/>
              </a:spcBef>
              <a:spcAft>
                <a:spcPts val="0"/>
              </a:spcAft>
              <a:buClr>
                <a:schemeClr val="lt2"/>
              </a:buClr>
              <a:buSzPts val="1000"/>
              <a:buChar char="●"/>
            </a:pPr>
            <a:r>
              <a:rPr lang="en" sz="1200">
                <a:solidFill>
                  <a:schemeClr val="lt2"/>
                </a:solidFill>
              </a:rPr>
              <a:t>Apply core, strategic, and cutting-edge prompting techniques to accelerate prototyping.</a:t>
            </a:r>
            <a:endParaRPr sz="1200">
              <a:solidFill>
                <a:schemeClr val="lt2"/>
              </a:solidFill>
            </a:endParaRPr>
          </a:p>
          <a:p>
            <a:pPr indent="-292100" lvl="0" marL="457200" rtl="0" algn="l">
              <a:lnSpc>
                <a:spcPct val="100000"/>
              </a:lnSpc>
              <a:spcBef>
                <a:spcPts val="1000"/>
              </a:spcBef>
              <a:spcAft>
                <a:spcPts val="0"/>
              </a:spcAft>
              <a:buClr>
                <a:schemeClr val="lt2"/>
              </a:buClr>
              <a:buSzPts val="1000"/>
              <a:buChar char="●"/>
            </a:pPr>
            <a:r>
              <a:rPr lang="en" sz="1200">
                <a:solidFill>
                  <a:schemeClr val="lt2"/>
                </a:solidFill>
              </a:rPr>
              <a:t>Use the FUDI framework to structure prompts that reduce ambiguity and improve prototype quality.</a:t>
            </a:r>
            <a:endParaRPr sz="1200">
              <a:solidFill>
                <a:schemeClr val="lt2"/>
              </a:solidFill>
            </a:endParaRPr>
          </a:p>
          <a:p>
            <a:pPr indent="0" lvl="0" marL="0" rtl="0" algn="l">
              <a:lnSpc>
                <a:spcPct val="100000"/>
              </a:lnSpc>
              <a:spcBef>
                <a:spcPts val="1000"/>
              </a:spcBef>
              <a:spcAft>
                <a:spcPts val="1000"/>
              </a:spcAft>
              <a:buSzPts val="900"/>
              <a:buNone/>
            </a:pPr>
            <a:r>
              <a:t/>
            </a:r>
            <a:endParaRPr sz="1200">
              <a:solidFill>
                <a:schemeClr val="lt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7" name="Shape 1777"/>
        <p:cNvGrpSpPr/>
        <p:nvPr/>
      </p:nvGrpSpPr>
      <p:grpSpPr>
        <a:xfrm>
          <a:off x="0" y="0"/>
          <a:ext cx="0" cy="0"/>
          <a:chOff x="0" y="0"/>
          <a:chExt cx="0" cy="0"/>
        </a:xfrm>
      </p:grpSpPr>
      <p:sp>
        <p:nvSpPr>
          <p:cNvPr id="1778" name="Google Shape;1778;p280"/>
          <p:cNvSpPr/>
          <p:nvPr/>
        </p:nvSpPr>
        <p:spPr>
          <a:xfrm>
            <a:off x="179225" y="170917"/>
            <a:ext cx="4367100" cy="5373600"/>
          </a:xfrm>
          <a:prstGeom prst="roundRect">
            <a:avLst>
              <a:gd fmla="val 11782" name="adj"/>
            </a:avLst>
          </a:prstGeom>
          <a:solidFill>
            <a:schemeClr val="lt1"/>
          </a:solidFill>
          <a:ln>
            <a:noFill/>
          </a:ln>
        </p:spPr>
        <p:txBody>
          <a:bodyPr anchorCtr="0" anchor="t" bIns="34275" lIns="182875" spcFirstLastPara="1" rIns="182875" wrap="square" tIns="182875">
            <a:noAutofit/>
          </a:bodyPr>
          <a:lstStyle/>
          <a:p>
            <a:pPr indent="0" lvl="0" marL="0" rtl="0" algn="l">
              <a:spcBef>
                <a:spcPts val="0"/>
              </a:spcBef>
              <a:spcAft>
                <a:spcPts val="0"/>
              </a:spcAft>
              <a:buNone/>
            </a:pPr>
            <a:r>
              <a:rPr lang="en" sz="3400">
                <a:solidFill>
                  <a:schemeClr val="accent1"/>
                </a:solidFill>
                <a:latin typeface="Poppins Medium"/>
                <a:ea typeface="Poppins Medium"/>
                <a:cs typeface="Poppins Medium"/>
                <a:sym typeface="Poppins Medium"/>
              </a:rPr>
              <a:t>Your Opinion Matters To Us</a:t>
            </a:r>
            <a:endParaRPr sz="1800">
              <a:solidFill>
                <a:schemeClr val="accent1"/>
              </a:solidFill>
              <a:latin typeface="Poppins Medium"/>
              <a:ea typeface="Poppins Medium"/>
              <a:cs typeface="Poppins Medium"/>
              <a:sym typeface="Poppins Medium"/>
            </a:endParaRPr>
          </a:p>
          <a:p>
            <a:pPr indent="0" lvl="0" marL="0" rtl="0" algn="l">
              <a:spcBef>
                <a:spcPts val="1000"/>
              </a:spcBef>
              <a:spcAft>
                <a:spcPts val="0"/>
              </a:spcAft>
              <a:buNone/>
            </a:pPr>
            <a:r>
              <a:t/>
            </a:r>
            <a:endParaRPr sz="1600">
              <a:solidFill>
                <a:schemeClr val="accent1"/>
              </a:solidFill>
              <a:latin typeface="Lato"/>
              <a:ea typeface="Lato"/>
              <a:cs typeface="Lato"/>
              <a:sym typeface="Lato"/>
            </a:endParaRPr>
          </a:p>
          <a:p>
            <a:pPr indent="0" lvl="0" marL="0" rtl="0" algn="l">
              <a:spcBef>
                <a:spcPts val="1000"/>
              </a:spcBef>
              <a:spcAft>
                <a:spcPts val="1000"/>
              </a:spcAft>
              <a:buNone/>
            </a:pPr>
            <a:r>
              <a:t/>
            </a:r>
            <a:endParaRPr sz="1600">
              <a:solidFill>
                <a:schemeClr val="accent1"/>
              </a:solidFill>
              <a:latin typeface="Lato"/>
              <a:ea typeface="Lato"/>
              <a:cs typeface="Lato"/>
              <a:sym typeface="Lato"/>
            </a:endParaRPr>
          </a:p>
        </p:txBody>
      </p:sp>
      <p:sp>
        <p:nvSpPr>
          <p:cNvPr id="1779" name="Google Shape;1779;p280"/>
          <p:cNvSpPr txBox="1"/>
          <p:nvPr>
            <p:ph type="title"/>
          </p:nvPr>
        </p:nvSpPr>
        <p:spPr>
          <a:xfrm>
            <a:off x="5365450" y="4124167"/>
            <a:ext cx="3361200" cy="591000"/>
          </a:xfrm>
          <a:prstGeom prst="rect">
            <a:avLst/>
          </a:prstGeom>
        </p:spPr>
        <p:txBody>
          <a:bodyPr anchorCtr="0" anchor="t" bIns="0" lIns="0" spcFirstLastPara="1" rIns="0" wrap="square" tIns="0">
            <a:spAutoFit/>
          </a:bodyPr>
          <a:lstStyle/>
          <a:p>
            <a:pPr indent="0" lvl="0" marL="0" rtl="0" algn="r">
              <a:spcBef>
                <a:spcPts val="0"/>
              </a:spcBef>
              <a:spcAft>
                <a:spcPts val="0"/>
              </a:spcAft>
              <a:buNone/>
            </a:pPr>
            <a:r>
              <a:rPr lang="en"/>
              <a:t>Share here</a:t>
            </a:r>
            <a:endParaRPr/>
          </a:p>
        </p:txBody>
      </p:sp>
      <p:sp>
        <p:nvSpPr>
          <p:cNvPr id="1780" name="Google Shape;1780;p280"/>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sz="1300"/>
              <a:t>🔗</a:t>
            </a:r>
            <a:r>
              <a:rPr b="1" lang="en" sz="1300">
                <a:solidFill>
                  <a:schemeClr val="accent4"/>
                </a:solidFill>
              </a:rPr>
              <a:t> </a:t>
            </a:r>
            <a:r>
              <a:rPr b="1" lang="en" sz="1300" u="sng">
                <a:solidFill>
                  <a:schemeClr val="accent4"/>
                </a:solidFill>
                <a:hlinkClick r:id="rId4">
                  <a:extLst>
                    <a:ext uri="{A12FA001-AC4F-418D-AE19-62706E023703}">
                      <ahyp:hlinkClr val="tx"/>
                    </a:ext>
                  </a:extLst>
                </a:hlinkClick>
              </a:rPr>
              <a:t>https://www.surveymonkey.com/r/MNPB87J</a:t>
            </a:r>
            <a:endParaRPr b="1" sz="1300">
              <a:solidFill>
                <a:schemeClr val="accent4"/>
              </a:solidFill>
            </a:endParaRPr>
          </a:p>
          <a:p>
            <a:pPr indent="0" lvl="0" marL="0" rtl="0" algn="r">
              <a:spcBef>
                <a:spcPts val="0"/>
              </a:spcBef>
              <a:spcAft>
                <a:spcPts val="0"/>
              </a:spcAft>
              <a:buNone/>
            </a:pPr>
            <a:r>
              <a:t/>
            </a:r>
            <a:endParaRPr>
              <a:solidFill>
                <a:schemeClr val="accent3"/>
              </a:solidFill>
            </a:endParaRPr>
          </a:p>
        </p:txBody>
      </p:sp>
      <p:pic>
        <p:nvPicPr>
          <p:cNvPr id="1781" name="Google Shape;1781;p280"/>
          <p:cNvPicPr preferRelativeResize="0"/>
          <p:nvPr/>
        </p:nvPicPr>
        <p:blipFill>
          <a:blip r:embed="rId5">
            <a:alphaModFix/>
          </a:blip>
          <a:stretch>
            <a:fillRect/>
          </a:stretch>
        </p:blipFill>
        <p:spPr>
          <a:xfrm>
            <a:off x="6248400" y="1209450"/>
            <a:ext cx="2438400" cy="2438400"/>
          </a:xfrm>
          <a:prstGeom prst="rect">
            <a:avLst/>
          </a:prstGeom>
          <a:noFill/>
          <a:ln cap="flat" cmpd="sng" w="38100">
            <a:solidFill>
              <a:schemeClr val="lt1"/>
            </a:solidFill>
            <a:prstDash val="solid"/>
            <a:round/>
            <a:headEnd len="sm" w="sm" type="none"/>
            <a:tailEnd len="sm" w="sm" type="none"/>
          </a:ln>
        </p:spPr>
      </p:pic>
      <p:sp>
        <p:nvSpPr>
          <p:cNvPr id="1782" name="Google Shape;1782;p280"/>
          <p:cNvSpPr txBox="1"/>
          <p:nvPr/>
        </p:nvSpPr>
        <p:spPr>
          <a:xfrm>
            <a:off x="450677" y="2365800"/>
            <a:ext cx="3000000" cy="179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1"/>
                </a:solidFill>
                <a:latin typeface="Lato"/>
                <a:ea typeface="Lato"/>
                <a:cs typeface="Lato"/>
                <a:sym typeface="Lato"/>
              </a:rPr>
              <a:t>At the end of each session, please scan the QR code or use the link to share your feedback.</a:t>
            </a:r>
            <a:endParaRPr sz="1600">
              <a:solidFill>
                <a:schemeClr val="accent1"/>
              </a:solidFill>
              <a:latin typeface="Lato"/>
              <a:ea typeface="Lato"/>
              <a:cs typeface="Lato"/>
              <a:sym typeface="Lato"/>
            </a:endParaRPr>
          </a:p>
          <a:p>
            <a:pPr indent="0" lvl="0" marL="0" rtl="0" algn="l">
              <a:spcBef>
                <a:spcPts val="1000"/>
              </a:spcBef>
              <a:spcAft>
                <a:spcPts val="1000"/>
              </a:spcAft>
              <a:buNone/>
            </a:pPr>
            <a:r>
              <a:rPr lang="en" sz="1600">
                <a:solidFill>
                  <a:schemeClr val="accent1"/>
                </a:solidFill>
                <a:latin typeface="Lato"/>
                <a:ea typeface="Lato"/>
                <a:cs typeface="Lato"/>
                <a:sym typeface="Lato"/>
              </a:rPr>
              <a:t>Your insights help us improve and make each cohort better than the last.</a:t>
            </a:r>
            <a:endParaRPr/>
          </a:p>
        </p:txBody>
      </p:sp>
      <p:sp>
        <p:nvSpPr>
          <p:cNvPr id="1783" name="Google Shape;1783;p280"/>
          <p:cNvSpPr txBox="1"/>
          <p:nvPr/>
        </p:nvSpPr>
        <p:spPr>
          <a:xfrm>
            <a:off x="457200" y="1504787"/>
            <a:ext cx="4642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1600">
                <a:solidFill>
                  <a:schemeClr val="accent1"/>
                </a:solidFill>
                <a:latin typeface="Poppins Medium"/>
                <a:ea typeface="Poppins Medium"/>
                <a:cs typeface="Poppins Medium"/>
                <a:sym typeface="Poppins Medium"/>
              </a:rPr>
              <a:t>We’d love to hear about your</a:t>
            </a:r>
            <a:br>
              <a:rPr lang="en" sz="1600">
                <a:solidFill>
                  <a:schemeClr val="accent1"/>
                </a:solidFill>
                <a:latin typeface="Poppins Medium"/>
                <a:ea typeface="Poppins Medium"/>
                <a:cs typeface="Poppins Medium"/>
                <a:sym typeface="Poppins Medium"/>
              </a:rPr>
            </a:br>
            <a:r>
              <a:rPr lang="en" sz="1600">
                <a:solidFill>
                  <a:schemeClr val="accent1"/>
                </a:solidFill>
                <a:latin typeface="Poppins Medium"/>
                <a:ea typeface="Poppins Medium"/>
                <a:cs typeface="Poppins Medium"/>
                <a:sym typeface="Poppins Medium"/>
              </a:rPr>
              <a:t>experience!</a:t>
            </a:r>
            <a:endParaRPr>
              <a:latin typeface="Poppins Medium"/>
              <a:ea typeface="Poppins Medium"/>
              <a:cs typeface="Poppins Medium"/>
              <a:sym typeface="Poppins Medium"/>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281"/>
          <p:cNvSpPr/>
          <p:nvPr/>
        </p:nvSpPr>
        <p:spPr>
          <a:xfrm>
            <a:off x="-7475" y="5275"/>
            <a:ext cx="9144000" cy="5715000"/>
          </a:xfrm>
          <a:prstGeom prst="rect">
            <a:avLst/>
          </a:prstGeom>
          <a:solidFill>
            <a:srgbClr val="07182C">
              <a:alpha val="5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 </a:t>
            </a:r>
            <a:endParaRPr>
              <a:latin typeface="Lato"/>
              <a:ea typeface="Lato"/>
              <a:cs typeface="Lato"/>
              <a:sym typeface="Lato"/>
            </a:endParaRPr>
          </a:p>
        </p:txBody>
      </p:sp>
      <p:sp>
        <p:nvSpPr>
          <p:cNvPr id="1790" name="Google Shape;1790;p281"/>
          <p:cNvSpPr txBox="1"/>
          <p:nvPr>
            <p:ph type="title"/>
          </p:nvPr>
        </p:nvSpPr>
        <p:spPr>
          <a:xfrm>
            <a:off x="457100" y="468050"/>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500"/>
              <a:t>Resources &amp; Templates</a:t>
            </a:r>
            <a:endParaRPr sz="3500"/>
          </a:p>
        </p:txBody>
      </p:sp>
      <p:sp>
        <p:nvSpPr>
          <p:cNvPr id="1791" name="Google Shape;1791;p281">
            <a:hlinkClick r:id="rId3"/>
          </p:cNvPr>
          <p:cNvSpPr/>
          <p:nvPr/>
        </p:nvSpPr>
        <p:spPr>
          <a:xfrm>
            <a:off x="457203" y="4130050"/>
            <a:ext cx="4080000" cy="1127700"/>
          </a:xfrm>
          <a:prstGeom prst="roundRect">
            <a:avLst>
              <a:gd fmla="val 7531" name="adj"/>
            </a:avLst>
          </a:prstGeom>
          <a:solidFill>
            <a:schemeClr val="lt1"/>
          </a:solidFill>
          <a:ln>
            <a:noFill/>
          </a:ln>
        </p:spPr>
        <p:txBody>
          <a:bodyPr anchorCtr="0" anchor="ctr" bIns="74425" lIns="74425" spcFirstLastPara="1" rIns="74425" wrap="square" tIns="74425">
            <a:noAutofit/>
          </a:bodyPr>
          <a:lstStyle/>
          <a:p>
            <a:pPr indent="0" lvl="0" marL="0" rtl="0" algn="ctr">
              <a:spcBef>
                <a:spcPts val="0"/>
              </a:spcBef>
              <a:spcAft>
                <a:spcPts val="0"/>
              </a:spcAft>
              <a:buNone/>
            </a:pPr>
            <a:r>
              <a:t/>
            </a:r>
            <a:endParaRPr sz="1139">
              <a:latin typeface="Lato"/>
              <a:ea typeface="Lato"/>
              <a:cs typeface="Lato"/>
              <a:sym typeface="Lato"/>
            </a:endParaRPr>
          </a:p>
        </p:txBody>
      </p:sp>
      <p:sp>
        <p:nvSpPr>
          <p:cNvPr id="1792" name="Google Shape;1792;p281"/>
          <p:cNvSpPr txBox="1"/>
          <p:nvPr/>
        </p:nvSpPr>
        <p:spPr>
          <a:xfrm>
            <a:off x="1663307" y="4225601"/>
            <a:ext cx="2874000" cy="12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14">
                <a:solidFill>
                  <a:schemeClr val="dk2"/>
                </a:solidFill>
                <a:latin typeface="Poppins SemiBold"/>
                <a:ea typeface="Poppins SemiBold"/>
                <a:cs typeface="Poppins SemiBold"/>
                <a:sym typeface="Poppins SemiBold"/>
              </a:rPr>
              <a:t>VIDEO LESSON</a:t>
            </a:r>
            <a:endParaRPr sz="814">
              <a:solidFill>
                <a:schemeClr val="dk2"/>
              </a:solidFill>
              <a:latin typeface="Poppins"/>
              <a:ea typeface="Poppins"/>
              <a:cs typeface="Poppins"/>
              <a:sym typeface="Poppins"/>
            </a:endParaRPr>
          </a:p>
        </p:txBody>
      </p:sp>
      <p:sp>
        <p:nvSpPr>
          <p:cNvPr id="1793" name="Google Shape;1793;p281"/>
          <p:cNvSpPr txBox="1"/>
          <p:nvPr/>
        </p:nvSpPr>
        <p:spPr>
          <a:xfrm>
            <a:off x="1663307" y="4350886"/>
            <a:ext cx="2874000" cy="186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10">
                <a:solidFill>
                  <a:schemeClr val="dk1"/>
                </a:solidFill>
                <a:uFill>
                  <a:noFill/>
                </a:uFill>
                <a:latin typeface="Poppins SemiBold"/>
                <a:ea typeface="Poppins SemiBold"/>
                <a:cs typeface="Poppins SemiBold"/>
                <a:sym typeface="Poppins SemiBold"/>
                <a:hlinkClick r:id="rId4">
                  <a:extLst>
                    <a:ext uri="{A12FA001-AC4F-418D-AE19-62706E023703}">
                      <ahyp:hlinkClr val="tx"/>
                    </a:ext>
                  </a:extLst>
                </a:hlinkClick>
              </a:rPr>
              <a:t>Software is Changing (Again)</a:t>
            </a:r>
            <a:endParaRPr sz="1210">
              <a:solidFill>
                <a:schemeClr val="dk1"/>
              </a:solidFill>
              <a:latin typeface="Poppins SemiBold"/>
              <a:ea typeface="Poppins SemiBold"/>
              <a:cs typeface="Poppins SemiBold"/>
              <a:sym typeface="Poppins SemiBold"/>
            </a:endParaRPr>
          </a:p>
        </p:txBody>
      </p:sp>
      <p:sp>
        <p:nvSpPr>
          <p:cNvPr id="1794" name="Google Shape;1794;p281"/>
          <p:cNvSpPr txBox="1"/>
          <p:nvPr/>
        </p:nvSpPr>
        <p:spPr>
          <a:xfrm>
            <a:off x="1663307" y="5011869"/>
            <a:ext cx="2874000" cy="150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76" u="sng">
                <a:solidFill>
                  <a:schemeClr val="accent1"/>
                </a:solidFill>
                <a:latin typeface="Poppins SemiBold"/>
                <a:ea typeface="Poppins SemiBold"/>
                <a:cs typeface="Poppins SemiBold"/>
                <a:sym typeface="Poppins SemiBold"/>
                <a:hlinkClick r:id="rId5">
                  <a:extLst>
                    <a:ext uri="{A12FA001-AC4F-418D-AE19-62706E023703}">
                      <ahyp:hlinkClr val="tx"/>
                    </a:ext>
                  </a:extLst>
                </a:hlinkClick>
              </a:rPr>
              <a:t>View video</a:t>
            </a:r>
            <a:endParaRPr sz="976" u="sng">
              <a:solidFill>
                <a:schemeClr val="accent1"/>
              </a:solidFill>
              <a:latin typeface="Poppins SemiBold"/>
              <a:ea typeface="Poppins SemiBold"/>
              <a:cs typeface="Poppins SemiBold"/>
              <a:sym typeface="Poppins SemiBold"/>
            </a:endParaRPr>
          </a:p>
        </p:txBody>
      </p:sp>
      <p:pic>
        <p:nvPicPr>
          <p:cNvPr id="1795" name="Google Shape;1795;p281" title="maxresdefault.jpg"/>
          <p:cNvPicPr preferRelativeResize="0"/>
          <p:nvPr/>
        </p:nvPicPr>
        <p:blipFill rotWithShape="1">
          <a:blip r:embed="rId6">
            <a:alphaModFix/>
          </a:blip>
          <a:srcRect b="9189" l="0" r="47821" t="0"/>
          <a:stretch/>
        </p:blipFill>
        <p:spPr>
          <a:xfrm>
            <a:off x="557558" y="4217176"/>
            <a:ext cx="965400" cy="945000"/>
          </a:xfrm>
          <a:prstGeom prst="roundRect">
            <a:avLst>
              <a:gd fmla="val 12211" name="adj"/>
            </a:avLst>
          </a:prstGeom>
          <a:noFill/>
          <a:ln>
            <a:noFill/>
          </a:ln>
        </p:spPr>
      </p:pic>
      <p:sp>
        <p:nvSpPr>
          <p:cNvPr id="1796" name="Google Shape;1796;p281">
            <a:hlinkClick r:id="rId7"/>
          </p:cNvPr>
          <p:cNvSpPr/>
          <p:nvPr/>
        </p:nvSpPr>
        <p:spPr>
          <a:xfrm>
            <a:off x="4606684" y="4130048"/>
            <a:ext cx="4080000" cy="1127700"/>
          </a:xfrm>
          <a:prstGeom prst="roundRect">
            <a:avLst>
              <a:gd fmla="val 7531" name="adj"/>
            </a:avLst>
          </a:prstGeom>
          <a:solidFill>
            <a:srgbClr val="FFFFFF"/>
          </a:solidFill>
          <a:ln>
            <a:noFill/>
          </a:ln>
        </p:spPr>
        <p:txBody>
          <a:bodyPr anchorCtr="0" anchor="ctr" bIns="74425" lIns="74425" spcFirstLastPara="1" rIns="74425" wrap="square" tIns="74425">
            <a:noAutofit/>
          </a:bodyPr>
          <a:lstStyle/>
          <a:p>
            <a:pPr indent="0" lvl="0" marL="0" rtl="0" algn="ctr">
              <a:spcBef>
                <a:spcPts val="0"/>
              </a:spcBef>
              <a:spcAft>
                <a:spcPts val="0"/>
              </a:spcAft>
              <a:buNone/>
            </a:pPr>
            <a:r>
              <a:t/>
            </a:r>
            <a:endParaRPr sz="1139">
              <a:latin typeface="Lato"/>
              <a:ea typeface="Lato"/>
              <a:cs typeface="Lato"/>
              <a:sym typeface="Lato"/>
            </a:endParaRPr>
          </a:p>
        </p:txBody>
      </p:sp>
      <p:sp>
        <p:nvSpPr>
          <p:cNvPr id="1797" name="Google Shape;1797;p281"/>
          <p:cNvSpPr txBox="1"/>
          <p:nvPr/>
        </p:nvSpPr>
        <p:spPr>
          <a:xfrm>
            <a:off x="5812788" y="4225600"/>
            <a:ext cx="2874000" cy="12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14">
                <a:solidFill>
                  <a:srgbClr val="737373"/>
                </a:solidFill>
                <a:latin typeface="Poppins SemiBold"/>
                <a:ea typeface="Poppins SemiBold"/>
                <a:cs typeface="Poppins SemiBold"/>
                <a:sym typeface="Poppins SemiBold"/>
              </a:rPr>
              <a:t>HANDS-ON LAB GUIDE</a:t>
            </a:r>
            <a:endParaRPr sz="814">
              <a:solidFill>
                <a:srgbClr val="737373"/>
              </a:solidFill>
              <a:latin typeface="Poppins"/>
              <a:ea typeface="Poppins"/>
              <a:cs typeface="Poppins"/>
              <a:sym typeface="Poppins"/>
            </a:endParaRPr>
          </a:p>
        </p:txBody>
      </p:sp>
      <p:sp>
        <p:nvSpPr>
          <p:cNvPr id="1798" name="Google Shape;1798;p281"/>
          <p:cNvSpPr txBox="1"/>
          <p:nvPr/>
        </p:nvSpPr>
        <p:spPr>
          <a:xfrm>
            <a:off x="5812788" y="5011867"/>
            <a:ext cx="2874000" cy="150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76" u="sng">
                <a:solidFill>
                  <a:schemeClr val="hlink"/>
                </a:solidFill>
                <a:latin typeface="Poppins SemiBold"/>
                <a:ea typeface="Poppins SemiBold"/>
                <a:cs typeface="Poppins SemiBold"/>
                <a:sym typeface="Poppins SemiBold"/>
                <a:hlinkClick r:id="rId8"/>
              </a:rPr>
              <a:t>View resource</a:t>
            </a:r>
            <a:endParaRPr sz="976" u="sng">
              <a:solidFill>
                <a:srgbClr val="1241B0"/>
              </a:solidFill>
              <a:latin typeface="Poppins SemiBold"/>
              <a:ea typeface="Poppins SemiBold"/>
              <a:cs typeface="Poppins SemiBold"/>
              <a:sym typeface="Poppins SemiBold"/>
            </a:endParaRPr>
          </a:p>
        </p:txBody>
      </p:sp>
      <p:sp>
        <p:nvSpPr>
          <p:cNvPr id="1799" name="Google Shape;1799;p281"/>
          <p:cNvSpPr txBox="1"/>
          <p:nvPr/>
        </p:nvSpPr>
        <p:spPr>
          <a:xfrm>
            <a:off x="5812788" y="4358128"/>
            <a:ext cx="2874000" cy="186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10">
                <a:solidFill>
                  <a:srgbClr val="07182C"/>
                </a:solidFill>
                <a:latin typeface="Poppins SemiBold"/>
                <a:ea typeface="Poppins SemiBold"/>
                <a:cs typeface="Poppins SemiBold"/>
                <a:sym typeface="Poppins SemiBold"/>
              </a:rPr>
              <a:t>Module 1 Lab Guide</a:t>
            </a:r>
            <a:endParaRPr sz="1210">
              <a:solidFill>
                <a:srgbClr val="07182C"/>
              </a:solidFill>
              <a:latin typeface="Poppins SemiBold"/>
              <a:ea typeface="Poppins SemiBold"/>
              <a:cs typeface="Poppins SemiBold"/>
              <a:sym typeface="Poppins SemiBold"/>
            </a:endParaRPr>
          </a:p>
        </p:txBody>
      </p:sp>
      <p:sp>
        <p:nvSpPr>
          <p:cNvPr id="1800" name="Google Shape;1800;p281"/>
          <p:cNvSpPr/>
          <p:nvPr/>
        </p:nvSpPr>
        <p:spPr>
          <a:xfrm>
            <a:off x="4700843" y="4204662"/>
            <a:ext cx="965400" cy="945000"/>
          </a:xfrm>
          <a:prstGeom prst="roundRect">
            <a:avLst>
              <a:gd fmla="val 11496" name="adj"/>
            </a:avLst>
          </a:prstGeom>
          <a:solidFill>
            <a:srgbClr val="1241B0"/>
          </a:solidFill>
          <a:ln>
            <a:noFill/>
          </a:ln>
        </p:spPr>
        <p:txBody>
          <a:bodyPr anchorCtr="0" anchor="ctr" bIns="35900" lIns="35900" spcFirstLastPara="1" rIns="35900" wrap="square" tIns="35900">
            <a:noAutofit/>
          </a:bodyPr>
          <a:lstStyle/>
          <a:p>
            <a:pPr indent="0" lvl="0" marL="0" rtl="0" algn="l">
              <a:spcBef>
                <a:spcPts val="0"/>
              </a:spcBef>
              <a:spcAft>
                <a:spcPts val="0"/>
              </a:spcAft>
              <a:buNone/>
            </a:pPr>
            <a:r>
              <a:t/>
            </a:r>
            <a:endParaRPr sz="471">
              <a:solidFill>
                <a:srgbClr val="00D3AD"/>
              </a:solidFill>
              <a:latin typeface="Poppins"/>
              <a:ea typeface="Poppins"/>
              <a:cs typeface="Poppins"/>
              <a:sym typeface="Poppins"/>
            </a:endParaRPr>
          </a:p>
        </p:txBody>
      </p:sp>
      <p:sp>
        <p:nvSpPr>
          <p:cNvPr id="1801" name="Google Shape;1801;p281">
            <a:hlinkClick r:id="rId9"/>
          </p:cNvPr>
          <p:cNvSpPr/>
          <p:nvPr/>
        </p:nvSpPr>
        <p:spPr>
          <a:xfrm>
            <a:off x="457200" y="2920347"/>
            <a:ext cx="4080000" cy="1127700"/>
          </a:xfrm>
          <a:prstGeom prst="roundRect">
            <a:avLst>
              <a:gd fmla="val 7531" name="adj"/>
            </a:avLst>
          </a:prstGeom>
          <a:solidFill>
            <a:srgbClr val="FFFFFF"/>
          </a:solidFill>
          <a:ln>
            <a:noFill/>
          </a:ln>
        </p:spPr>
        <p:txBody>
          <a:bodyPr anchorCtr="0" anchor="ctr" bIns="74425" lIns="74425" spcFirstLastPara="1" rIns="74425" wrap="square" tIns="74425">
            <a:noAutofit/>
          </a:bodyPr>
          <a:lstStyle/>
          <a:p>
            <a:pPr indent="0" lvl="0" marL="0" rtl="0" algn="ctr">
              <a:spcBef>
                <a:spcPts val="0"/>
              </a:spcBef>
              <a:spcAft>
                <a:spcPts val="0"/>
              </a:spcAft>
              <a:buNone/>
            </a:pPr>
            <a:r>
              <a:t/>
            </a:r>
            <a:endParaRPr sz="1139">
              <a:latin typeface="Lato"/>
              <a:ea typeface="Lato"/>
              <a:cs typeface="Lato"/>
              <a:sym typeface="Lato"/>
            </a:endParaRPr>
          </a:p>
        </p:txBody>
      </p:sp>
      <p:sp>
        <p:nvSpPr>
          <p:cNvPr id="1802" name="Google Shape;1802;p281"/>
          <p:cNvSpPr txBox="1"/>
          <p:nvPr/>
        </p:nvSpPr>
        <p:spPr>
          <a:xfrm>
            <a:off x="1663304" y="3015898"/>
            <a:ext cx="2874000" cy="12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14">
                <a:solidFill>
                  <a:srgbClr val="737373"/>
                </a:solidFill>
                <a:latin typeface="Poppins SemiBold"/>
                <a:ea typeface="Poppins SemiBold"/>
                <a:cs typeface="Poppins SemiBold"/>
                <a:sym typeface="Poppins SemiBold"/>
              </a:rPr>
              <a:t>AI PROTOTYPING CERTIFICATION</a:t>
            </a:r>
            <a:endParaRPr sz="814">
              <a:solidFill>
                <a:srgbClr val="737373"/>
              </a:solidFill>
              <a:latin typeface="Poppins"/>
              <a:ea typeface="Poppins"/>
              <a:cs typeface="Poppins"/>
              <a:sym typeface="Poppins"/>
            </a:endParaRPr>
          </a:p>
        </p:txBody>
      </p:sp>
      <p:sp>
        <p:nvSpPr>
          <p:cNvPr id="1803" name="Google Shape;1803;p281">
            <a:hlinkClick r:id="rId10"/>
          </p:cNvPr>
          <p:cNvSpPr txBox="1"/>
          <p:nvPr/>
        </p:nvSpPr>
        <p:spPr>
          <a:xfrm>
            <a:off x="1663304" y="3802166"/>
            <a:ext cx="2874000" cy="150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76" u="sng">
                <a:solidFill>
                  <a:schemeClr val="hlink"/>
                </a:solidFill>
                <a:latin typeface="Poppins SemiBold"/>
                <a:ea typeface="Poppins SemiBold"/>
                <a:cs typeface="Poppins SemiBold"/>
                <a:sym typeface="Poppins SemiBold"/>
                <a:hlinkClick r:id="rId11"/>
              </a:rPr>
              <a:t>View </a:t>
            </a:r>
            <a:r>
              <a:rPr lang="en" sz="976" u="sng">
                <a:solidFill>
                  <a:schemeClr val="hlink"/>
                </a:solidFill>
                <a:latin typeface="Poppins SemiBold"/>
                <a:ea typeface="Poppins SemiBold"/>
                <a:cs typeface="Poppins SemiBold"/>
                <a:sym typeface="Poppins SemiBold"/>
                <a:hlinkClick r:id="rId12"/>
              </a:rPr>
              <a:t>resource</a:t>
            </a:r>
            <a:endParaRPr sz="976" u="sng">
              <a:solidFill>
                <a:srgbClr val="1241B0"/>
              </a:solidFill>
              <a:latin typeface="Poppins SemiBold"/>
              <a:ea typeface="Poppins SemiBold"/>
              <a:cs typeface="Poppins SemiBold"/>
              <a:sym typeface="Poppins SemiBold"/>
            </a:endParaRPr>
          </a:p>
        </p:txBody>
      </p:sp>
      <p:sp>
        <p:nvSpPr>
          <p:cNvPr id="1804" name="Google Shape;1804;p281"/>
          <p:cNvSpPr txBox="1"/>
          <p:nvPr/>
        </p:nvSpPr>
        <p:spPr>
          <a:xfrm>
            <a:off x="1663304" y="3148427"/>
            <a:ext cx="2874000" cy="186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10">
                <a:solidFill>
                  <a:srgbClr val="07182C"/>
                </a:solidFill>
                <a:latin typeface="Poppins SemiBold"/>
                <a:ea typeface="Poppins SemiBold"/>
                <a:cs typeface="Poppins SemiBold"/>
                <a:sym typeface="Poppins SemiBold"/>
              </a:rPr>
              <a:t>Final Project Brief &amp; Deliverables</a:t>
            </a:r>
            <a:endParaRPr sz="1210">
              <a:solidFill>
                <a:srgbClr val="07182C"/>
              </a:solidFill>
              <a:latin typeface="Poppins SemiBold"/>
              <a:ea typeface="Poppins SemiBold"/>
              <a:cs typeface="Poppins SemiBold"/>
              <a:sym typeface="Poppins SemiBold"/>
            </a:endParaRPr>
          </a:p>
        </p:txBody>
      </p:sp>
      <p:sp>
        <p:nvSpPr>
          <p:cNvPr id="1805" name="Google Shape;1805;p281"/>
          <p:cNvSpPr/>
          <p:nvPr/>
        </p:nvSpPr>
        <p:spPr>
          <a:xfrm>
            <a:off x="551359" y="3011729"/>
            <a:ext cx="965400" cy="945000"/>
          </a:xfrm>
          <a:prstGeom prst="roundRect">
            <a:avLst>
              <a:gd fmla="val 11496" name="adj"/>
            </a:avLst>
          </a:prstGeom>
          <a:solidFill>
            <a:srgbClr val="1241B0"/>
          </a:solidFill>
          <a:ln>
            <a:noFill/>
          </a:ln>
        </p:spPr>
        <p:txBody>
          <a:bodyPr anchorCtr="0" anchor="ctr" bIns="35900" lIns="35900" spcFirstLastPara="1" rIns="35900" wrap="square" tIns="35900">
            <a:noAutofit/>
          </a:bodyPr>
          <a:lstStyle/>
          <a:p>
            <a:pPr indent="0" lvl="0" marL="0" rtl="0" algn="l">
              <a:spcBef>
                <a:spcPts val="0"/>
              </a:spcBef>
              <a:spcAft>
                <a:spcPts val="0"/>
              </a:spcAft>
              <a:buNone/>
            </a:pPr>
            <a:r>
              <a:t/>
            </a:r>
            <a:endParaRPr sz="471">
              <a:solidFill>
                <a:srgbClr val="00D3AD"/>
              </a:solidFill>
              <a:latin typeface="Poppins"/>
              <a:ea typeface="Poppins"/>
              <a:cs typeface="Poppins"/>
              <a:sym typeface="Poppins"/>
            </a:endParaRPr>
          </a:p>
        </p:txBody>
      </p:sp>
      <p:sp>
        <p:nvSpPr>
          <p:cNvPr id="1806" name="Google Shape;1806;p281"/>
          <p:cNvSpPr/>
          <p:nvPr/>
        </p:nvSpPr>
        <p:spPr>
          <a:xfrm>
            <a:off x="686314" y="3158434"/>
            <a:ext cx="695400" cy="676500"/>
          </a:xfrm>
          <a:prstGeom prst="ellipse">
            <a:avLst/>
          </a:prstGeom>
          <a:solidFill>
            <a:srgbClr val="DBEAFE"/>
          </a:solidFill>
          <a:ln>
            <a:noFill/>
          </a:ln>
        </p:spPr>
        <p:txBody>
          <a:bodyPr anchorCtr="0" anchor="ctr" bIns="35900" lIns="35900" spcFirstLastPara="1" rIns="35900" wrap="square" tIns="35900">
            <a:noAutofit/>
          </a:bodyPr>
          <a:lstStyle/>
          <a:p>
            <a:pPr indent="0" lvl="0" marL="0" rtl="0" algn="l">
              <a:spcBef>
                <a:spcPts val="0"/>
              </a:spcBef>
              <a:spcAft>
                <a:spcPts val="0"/>
              </a:spcAft>
              <a:buNone/>
            </a:pPr>
            <a:r>
              <a:t/>
            </a:r>
            <a:endParaRPr sz="938"/>
          </a:p>
        </p:txBody>
      </p:sp>
      <p:pic>
        <p:nvPicPr>
          <p:cNvPr id="1807" name="Google Shape;1807;p281"/>
          <p:cNvPicPr preferRelativeResize="0"/>
          <p:nvPr/>
        </p:nvPicPr>
        <p:blipFill>
          <a:blip r:embed="rId13">
            <a:alphaModFix/>
          </a:blip>
          <a:stretch>
            <a:fillRect/>
          </a:stretch>
        </p:blipFill>
        <p:spPr>
          <a:xfrm rot="24">
            <a:off x="737553" y="3162698"/>
            <a:ext cx="592869" cy="676588"/>
          </a:xfrm>
          <a:prstGeom prst="rect">
            <a:avLst/>
          </a:prstGeom>
          <a:noFill/>
          <a:ln>
            <a:noFill/>
          </a:ln>
        </p:spPr>
      </p:pic>
      <p:sp>
        <p:nvSpPr>
          <p:cNvPr id="1808" name="Google Shape;1808;p281"/>
          <p:cNvSpPr/>
          <p:nvPr/>
        </p:nvSpPr>
        <p:spPr>
          <a:xfrm>
            <a:off x="557562" y="4217169"/>
            <a:ext cx="965400" cy="945000"/>
          </a:xfrm>
          <a:prstGeom prst="roundRect">
            <a:avLst>
              <a:gd fmla="val 11496" name="adj"/>
            </a:avLst>
          </a:prstGeom>
          <a:solidFill>
            <a:srgbClr val="3B82F6"/>
          </a:solidFill>
          <a:ln>
            <a:noFill/>
          </a:ln>
        </p:spPr>
        <p:txBody>
          <a:bodyPr anchorCtr="0" anchor="ctr" bIns="35900" lIns="35900" spcFirstLastPara="1" rIns="35900" wrap="square" tIns="35900">
            <a:noAutofit/>
          </a:bodyPr>
          <a:lstStyle/>
          <a:p>
            <a:pPr indent="0" lvl="0" marL="0" rtl="0" algn="l">
              <a:spcBef>
                <a:spcPts val="0"/>
              </a:spcBef>
              <a:spcAft>
                <a:spcPts val="0"/>
              </a:spcAft>
              <a:buNone/>
            </a:pPr>
            <a:r>
              <a:t/>
            </a:r>
            <a:endParaRPr sz="471">
              <a:solidFill>
                <a:srgbClr val="00D3AD"/>
              </a:solidFill>
              <a:latin typeface="Poppins"/>
              <a:ea typeface="Poppins"/>
              <a:cs typeface="Poppins"/>
              <a:sym typeface="Poppins"/>
            </a:endParaRPr>
          </a:p>
        </p:txBody>
      </p:sp>
      <p:sp>
        <p:nvSpPr>
          <p:cNvPr id="1809" name="Google Shape;1809;p281"/>
          <p:cNvSpPr/>
          <p:nvPr/>
        </p:nvSpPr>
        <p:spPr>
          <a:xfrm>
            <a:off x="692517" y="4349236"/>
            <a:ext cx="695400" cy="676500"/>
          </a:xfrm>
          <a:prstGeom prst="ellipse">
            <a:avLst/>
          </a:prstGeom>
          <a:solidFill>
            <a:srgbClr val="DBEAFE"/>
          </a:solidFill>
          <a:ln>
            <a:noFill/>
          </a:ln>
        </p:spPr>
        <p:txBody>
          <a:bodyPr anchorCtr="0" anchor="ctr" bIns="35900" lIns="35900" spcFirstLastPara="1" rIns="35900" wrap="square" tIns="35900">
            <a:noAutofit/>
          </a:bodyPr>
          <a:lstStyle/>
          <a:p>
            <a:pPr indent="0" lvl="0" marL="0" rtl="0" algn="l">
              <a:spcBef>
                <a:spcPts val="0"/>
              </a:spcBef>
              <a:spcAft>
                <a:spcPts val="0"/>
              </a:spcAft>
              <a:buNone/>
            </a:pPr>
            <a:r>
              <a:t/>
            </a:r>
            <a:endParaRPr sz="938"/>
          </a:p>
        </p:txBody>
      </p:sp>
      <p:pic>
        <p:nvPicPr>
          <p:cNvPr id="1810" name="Google Shape;1810;p281"/>
          <p:cNvPicPr preferRelativeResize="0"/>
          <p:nvPr/>
        </p:nvPicPr>
        <p:blipFill>
          <a:blip r:embed="rId14">
            <a:alphaModFix/>
          </a:blip>
          <a:stretch>
            <a:fillRect/>
          </a:stretch>
        </p:blipFill>
        <p:spPr>
          <a:xfrm rot="269018">
            <a:off x="709706" y="4427483"/>
            <a:ext cx="646994" cy="520944"/>
          </a:xfrm>
          <a:prstGeom prst="rect">
            <a:avLst/>
          </a:prstGeom>
          <a:noFill/>
          <a:ln>
            <a:noFill/>
          </a:ln>
        </p:spPr>
      </p:pic>
      <p:grpSp>
        <p:nvGrpSpPr>
          <p:cNvPr id="1811" name="Google Shape;1811;p281"/>
          <p:cNvGrpSpPr/>
          <p:nvPr/>
        </p:nvGrpSpPr>
        <p:grpSpPr>
          <a:xfrm>
            <a:off x="4705050" y="4208706"/>
            <a:ext cx="957000" cy="936900"/>
            <a:chOff x="4684025" y="1791581"/>
            <a:chExt cx="957000" cy="936900"/>
          </a:xfrm>
        </p:grpSpPr>
        <p:sp>
          <p:nvSpPr>
            <p:cNvPr id="1812" name="Google Shape;1812;p281"/>
            <p:cNvSpPr/>
            <p:nvPr/>
          </p:nvSpPr>
          <p:spPr>
            <a:xfrm>
              <a:off x="4684025" y="1791581"/>
              <a:ext cx="957000" cy="936900"/>
            </a:xfrm>
            <a:prstGeom prst="roundRect">
              <a:avLst>
                <a:gd fmla="val 11496" name="adj"/>
              </a:avLst>
            </a:prstGeom>
            <a:solidFill>
              <a:srgbClr val="07182C"/>
            </a:solidFill>
            <a:ln>
              <a:noFill/>
            </a:ln>
          </p:spPr>
          <p:txBody>
            <a:bodyPr anchorCtr="0" anchor="ctr" bIns="35600" lIns="35600" spcFirstLastPara="1" rIns="35600" wrap="square" tIns="35600">
              <a:noAutofit/>
            </a:bodyPr>
            <a:lstStyle/>
            <a:p>
              <a:pPr indent="0" lvl="0" marL="0" rtl="0" algn="l">
                <a:spcBef>
                  <a:spcPts val="0"/>
                </a:spcBef>
                <a:spcAft>
                  <a:spcPts val="0"/>
                </a:spcAft>
                <a:buNone/>
              </a:pPr>
              <a:r>
                <a:t/>
              </a:r>
              <a:endParaRPr sz="467">
                <a:solidFill>
                  <a:srgbClr val="00D3AD"/>
                </a:solidFill>
                <a:latin typeface="Poppins"/>
                <a:ea typeface="Poppins"/>
                <a:cs typeface="Poppins"/>
                <a:sym typeface="Poppins"/>
              </a:endParaRPr>
            </a:p>
          </p:txBody>
        </p:sp>
        <p:sp>
          <p:nvSpPr>
            <p:cNvPr id="1813" name="Google Shape;1813;p281"/>
            <p:cNvSpPr/>
            <p:nvPr/>
          </p:nvSpPr>
          <p:spPr>
            <a:xfrm>
              <a:off x="4824300" y="1910925"/>
              <a:ext cx="663900" cy="663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814" name="Google Shape;1814;p281" title="Group 35 (2).png"/>
            <p:cNvPicPr preferRelativeResize="0"/>
            <p:nvPr/>
          </p:nvPicPr>
          <p:blipFill rotWithShape="1">
            <a:blip r:embed="rId15">
              <a:alphaModFix/>
            </a:blip>
            <a:srcRect b="0" l="0" r="0" t="0"/>
            <a:stretch/>
          </p:blipFill>
          <p:spPr>
            <a:xfrm>
              <a:off x="4875113" y="1899533"/>
              <a:ext cx="582050" cy="710642"/>
            </a:xfrm>
            <a:prstGeom prst="rect">
              <a:avLst/>
            </a:prstGeom>
            <a:noFill/>
            <a:ln>
              <a:noFill/>
            </a:ln>
            <a:effectLst>
              <a:outerShdw blurRad="57150" rotWithShape="0" algn="bl" dir="5400000" dist="19050">
                <a:srgbClr val="000000">
                  <a:alpha val="35000"/>
                </a:srgbClr>
              </a:outerShdw>
            </a:effectLst>
          </p:spPr>
        </p:pic>
      </p:grpSp>
      <p:sp>
        <p:nvSpPr>
          <p:cNvPr id="1815" name="Google Shape;1815;p281">
            <a:hlinkClick r:id="rId16"/>
          </p:cNvPr>
          <p:cNvSpPr/>
          <p:nvPr/>
        </p:nvSpPr>
        <p:spPr>
          <a:xfrm>
            <a:off x="4624072" y="2925150"/>
            <a:ext cx="4045200" cy="1118100"/>
          </a:xfrm>
          <a:prstGeom prst="roundRect">
            <a:avLst>
              <a:gd fmla="val 7531" name="adj"/>
            </a:avLst>
          </a:prstGeom>
          <a:solidFill>
            <a:srgbClr val="FFFFFF"/>
          </a:solidFill>
          <a:ln>
            <a:noFill/>
          </a:ln>
        </p:spPr>
        <p:txBody>
          <a:bodyPr anchorCtr="0" anchor="ctr" bIns="73800" lIns="73800" spcFirstLastPara="1" rIns="73800" wrap="square" tIns="73800">
            <a:noAutofit/>
          </a:bodyPr>
          <a:lstStyle/>
          <a:p>
            <a:pPr indent="0" lvl="0" marL="0" rtl="0" algn="ctr">
              <a:spcBef>
                <a:spcPts val="0"/>
              </a:spcBef>
              <a:spcAft>
                <a:spcPts val="0"/>
              </a:spcAft>
              <a:buNone/>
            </a:pPr>
            <a:r>
              <a:t/>
            </a:r>
            <a:endParaRPr sz="1129">
              <a:latin typeface="Lato"/>
              <a:ea typeface="Lato"/>
              <a:cs typeface="Lato"/>
              <a:sym typeface="Lato"/>
            </a:endParaRPr>
          </a:p>
        </p:txBody>
      </p:sp>
      <p:sp>
        <p:nvSpPr>
          <p:cNvPr id="1816" name="Google Shape;1816;p281"/>
          <p:cNvSpPr txBox="1"/>
          <p:nvPr/>
        </p:nvSpPr>
        <p:spPr>
          <a:xfrm>
            <a:off x="5819855" y="3019884"/>
            <a:ext cx="2849400" cy="124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7">
                <a:solidFill>
                  <a:srgbClr val="737373"/>
                </a:solidFill>
                <a:latin typeface="Poppins SemiBold"/>
                <a:ea typeface="Poppins SemiBold"/>
                <a:cs typeface="Poppins SemiBold"/>
                <a:sym typeface="Poppins SemiBold"/>
              </a:rPr>
              <a:t>AI PROTOTYPING CERTIFICATION</a:t>
            </a:r>
            <a:endParaRPr sz="807">
              <a:solidFill>
                <a:srgbClr val="737373"/>
              </a:solidFill>
              <a:latin typeface="Poppins"/>
              <a:ea typeface="Poppins"/>
              <a:cs typeface="Poppins"/>
              <a:sym typeface="Poppins"/>
            </a:endParaRPr>
          </a:p>
        </p:txBody>
      </p:sp>
      <p:sp>
        <p:nvSpPr>
          <p:cNvPr id="1817" name="Google Shape;1817;p281"/>
          <p:cNvSpPr txBox="1"/>
          <p:nvPr/>
        </p:nvSpPr>
        <p:spPr>
          <a:xfrm>
            <a:off x="5819851" y="3799425"/>
            <a:ext cx="24558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u="sng">
                <a:solidFill>
                  <a:schemeClr val="hlink"/>
                </a:solidFill>
                <a:latin typeface="Poppins SemiBold"/>
                <a:ea typeface="Poppins SemiBold"/>
                <a:cs typeface="Poppins SemiBold"/>
                <a:sym typeface="Poppins SemiBold"/>
                <a:hlinkClick r:id="rId17"/>
              </a:rPr>
              <a:t>View resource</a:t>
            </a:r>
            <a:endParaRPr sz="1000" u="sng">
              <a:solidFill>
                <a:srgbClr val="1241B0"/>
              </a:solidFill>
              <a:latin typeface="Poppins SemiBold"/>
              <a:ea typeface="Poppins SemiBold"/>
              <a:cs typeface="Poppins SemiBold"/>
              <a:sym typeface="Poppins SemiBold"/>
            </a:endParaRPr>
          </a:p>
        </p:txBody>
      </p:sp>
      <p:sp>
        <p:nvSpPr>
          <p:cNvPr id="1818" name="Google Shape;1818;p281"/>
          <p:cNvSpPr txBox="1"/>
          <p:nvPr/>
        </p:nvSpPr>
        <p:spPr>
          <a:xfrm>
            <a:off x="5819855" y="3151278"/>
            <a:ext cx="28494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rgbClr val="07182C"/>
                </a:solidFill>
                <a:latin typeface="Poppins SemiBold"/>
                <a:ea typeface="Poppins SemiBold"/>
                <a:cs typeface="Poppins SemiBold"/>
                <a:sym typeface="Poppins SemiBold"/>
              </a:rPr>
              <a:t>Final Project Deliverables </a:t>
            </a:r>
            <a:br>
              <a:rPr lang="en" sz="1200">
                <a:solidFill>
                  <a:srgbClr val="07182C"/>
                </a:solidFill>
                <a:latin typeface="Poppins SemiBold"/>
                <a:ea typeface="Poppins SemiBold"/>
                <a:cs typeface="Poppins SemiBold"/>
                <a:sym typeface="Poppins SemiBold"/>
              </a:rPr>
            </a:br>
            <a:r>
              <a:rPr lang="en" sz="1200">
                <a:solidFill>
                  <a:srgbClr val="07182C"/>
                </a:solidFill>
                <a:latin typeface="Poppins SemiBold"/>
                <a:ea typeface="Poppins SemiBold"/>
                <a:cs typeface="Poppins SemiBold"/>
                <a:sym typeface="Poppins SemiBold"/>
              </a:rPr>
              <a:t>Template</a:t>
            </a:r>
            <a:endParaRPr sz="1200">
              <a:solidFill>
                <a:srgbClr val="07182C"/>
              </a:solidFill>
              <a:latin typeface="Poppins SemiBold"/>
              <a:ea typeface="Poppins SemiBold"/>
              <a:cs typeface="Poppins SemiBold"/>
              <a:sym typeface="Poppins SemiBold"/>
            </a:endParaRPr>
          </a:p>
        </p:txBody>
      </p:sp>
      <p:grpSp>
        <p:nvGrpSpPr>
          <p:cNvPr id="1819" name="Google Shape;1819;p281"/>
          <p:cNvGrpSpPr/>
          <p:nvPr/>
        </p:nvGrpSpPr>
        <p:grpSpPr>
          <a:xfrm>
            <a:off x="4717425" y="2999125"/>
            <a:ext cx="957000" cy="936900"/>
            <a:chOff x="550550" y="4213675"/>
            <a:chExt cx="957000" cy="936900"/>
          </a:xfrm>
        </p:grpSpPr>
        <p:sp>
          <p:nvSpPr>
            <p:cNvPr id="1820" name="Google Shape;1820;p281"/>
            <p:cNvSpPr/>
            <p:nvPr/>
          </p:nvSpPr>
          <p:spPr>
            <a:xfrm>
              <a:off x="550550" y="4213675"/>
              <a:ext cx="957000" cy="936900"/>
            </a:xfrm>
            <a:prstGeom prst="roundRect">
              <a:avLst>
                <a:gd fmla="val 11496" name="adj"/>
              </a:avLst>
            </a:prstGeom>
            <a:solidFill>
              <a:srgbClr val="1241B0"/>
            </a:solidFill>
            <a:ln>
              <a:noFill/>
            </a:ln>
          </p:spPr>
          <p:txBody>
            <a:bodyPr anchorCtr="0" anchor="ctr" bIns="35600" lIns="35600" spcFirstLastPara="1" rIns="35600" wrap="square" tIns="35600">
              <a:noAutofit/>
            </a:bodyPr>
            <a:lstStyle/>
            <a:p>
              <a:pPr indent="0" lvl="0" marL="0" rtl="0" algn="l">
                <a:spcBef>
                  <a:spcPts val="0"/>
                </a:spcBef>
                <a:spcAft>
                  <a:spcPts val="0"/>
                </a:spcAft>
                <a:buNone/>
              </a:pPr>
              <a:r>
                <a:t/>
              </a:r>
              <a:endParaRPr sz="467">
                <a:solidFill>
                  <a:srgbClr val="00D3AD"/>
                </a:solidFill>
                <a:latin typeface="Poppins"/>
                <a:ea typeface="Poppins"/>
                <a:cs typeface="Poppins"/>
                <a:sym typeface="Poppins"/>
              </a:endParaRPr>
            </a:p>
          </p:txBody>
        </p:sp>
        <p:sp>
          <p:nvSpPr>
            <p:cNvPr id="1821" name="Google Shape;1821;p281"/>
            <p:cNvSpPr/>
            <p:nvPr/>
          </p:nvSpPr>
          <p:spPr>
            <a:xfrm>
              <a:off x="697100" y="4348075"/>
              <a:ext cx="663900" cy="663900"/>
            </a:xfrm>
            <a:prstGeom prst="ellipse">
              <a:avLst/>
            </a:prstGeom>
            <a:solidFill>
              <a:srgbClr val="EFF6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822" name="Google Shape;1822;p281"/>
          <p:cNvSpPr/>
          <p:nvPr/>
        </p:nvSpPr>
        <p:spPr>
          <a:xfrm>
            <a:off x="4762425" y="3013625"/>
            <a:ext cx="867000" cy="823800"/>
          </a:xfrm>
          <a:prstGeom prst="star5">
            <a:avLst>
              <a:gd fmla="val 19098" name="adj"/>
              <a:gd fmla="val 105146" name="hf"/>
              <a:gd fmla="val 110557" name="vf"/>
            </a:avLst>
          </a:prstGeom>
          <a:solidFill>
            <a:srgbClr val="07182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72C"/>
        </a:solidFill>
      </p:bgPr>
    </p:bg>
    <p:spTree>
      <p:nvGrpSpPr>
        <p:cNvPr id="1826" name="Shape 1826"/>
        <p:cNvGrpSpPr/>
        <p:nvPr/>
      </p:nvGrpSpPr>
      <p:grpSpPr>
        <a:xfrm>
          <a:off x="0" y="0"/>
          <a:ext cx="0" cy="0"/>
          <a:chOff x="0" y="0"/>
          <a:chExt cx="0" cy="0"/>
        </a:xfrm>
      </p:grpSpPr>
      <p:sp>
        <p:nvSpPr>
          <p:cNvPr id="1827" name="Google Shape;1827;p282"/>
          <p:cNvSpPr txBox="1"/>
          <p:nvPr>
            <p:ph type="title"/>
          </p:nvPr>
        </p:nvSpPr>
        <p:spPr>
          <a:xfrm>
            <a:off x="457200" y="3472000"/>
            <a:ext cx="5010300" cy="173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9600"/>
              <a:t>Q&amp;A</a:t>
            </a:r>
            <a:endParaRPr sz="9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14" name="Shape 1114"/>
        <p:cNvGrpSpPr/>
        <p:nvPr/>
      </p:nvGrpSpPr>
      <p:grpSpPr>
        <a:xfrm>
          <a:off x="0" y="0"/>
          <a:ext cx="0" cy="0"/>
          <a:chOff x="0" y="0"/>
          <a:chExt cx="0" cy="0"/>
        </a:xfrm>
      </p:grpSpPr>
      <p:sp>
        <p:nvSpPr>
          <p:cNvPr id="1115" name="Google Shape;1115;p243"/>
          <p:cNvSpPr txBox="1"/>
          <p:nvPr>
            <p:ph idx="4294967295" type="title"/>
          </p:nvPr>
        </p:nvSpPr>
        <p:spPr>
          <a:xfrm>
            <a:off x="457200" y="457197"/>
            <a:ext cx="8229600" cy="3693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a:solidFill>
                  <a:schemeClr val="lt1"/>
                </a:solidFill>
              </a:rPr>
              <a:t>Class Expectations</a:t>
            </a:r>
            <a:endParaRPr>
              <a:solidFill>
                <a:schemeClr val="lt1"/>
              </a:solidFill>
            </a:endParaRPr>
          </a:p>
        </p:txBody>
      </p:sp>
      <p:sp>
        <p:nvSpPr>
          <p:cNvPr id="1116" name="Google Shape;1116;p243"/>
          <p:cNvSpPr/>
          <p:nvPr/>
        </p:nvSpPr>
        <p:spPr>
          <a:xfrm>
            <a:off x="457200" y="1226167"/>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Cameras On</a:t>
            </a:r>
            <a:endParaRPr b="1" sz="1200">
              <a:solidFill>
                <a:schemeClr val="accent4"/>
              </a:solidFill>
              <a:latin typeface="Poppins"/>
              <a:ea typeface="Poppins"/>
              <a:cs typeface="Poppins"/>
              <a:sym typeface="Poppins"/>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Be present and visible with your camera on to stay engaged in class.</a:t>
            </a:r>
            <a:endParaRPr sz="1200">
              <a:solidFill>
                <a:schemeClr val="lt2"/>
              </a:solidFill>
              <a:latin typeface="Lato"/>
              <a:ea typeface="Lato"/>
              <a:cs typeface="Lato"/>
              <a:sym typeface="Lato"/>
            </a:endParaRPr>
          </a:p>
        </p:txBody>
      </p:sp>
      <p:sp>
        <p:nvSpPr>
          <p:cNvPr id="1117" name="Google Shape;1117;p243"/>
          <p:cNvSpPr/>
          <p:nvPr/>
        </p:nvSpPr>
        <p:spPr>
          <a:xfrm>
            <a:off x="2475925" y="1339700"/>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1118" name="Google Shape;1118;p243"/>
          <p:cNvSpPr/>
          <p:nvPr/>
        </p:nvSpPr>
        <p:spPr>
          <a:xfrm>
            <a:off x="3267766" y="1226167"/>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Arrive On Time</a:t>
            </a:r>
            <a:endParaRPr sz="1200">
              <a:solidFill>
                <a:schemeClr val="lt2"/>
              </a:solidFill>
              <a:latin typeface="Poppins SemiBold"/>
              <a:ea typeface="Poppins SemiBold"/>
              <a:cs typeface="Poppins SemiBold"/>
              <a:sym typeface="Poppins SemiBold"/>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Respect everyone’s time by arriving promptly to sessions.</a:t>
            </a:r>
            <a:endParaRPr sz="1200">
              <a:solidFill>
                <a:schemeClr val="lt2"/>
              </a:solidFill>
              <a:latin typeface="Lato"/>
              <a:ea typeface="Lato"/>
              <a:cs typeface="Lato"/>
              <a:sym typeface="Lato"/>
            </a:endParaRPr>
          </a:p>
        </p:txBody>
      </p:sp>
      <p:sp>
        <p:nvSpPr>
          <p:cNvPr id="1119" name="Google Shape;1119;p243"/>
          <p:cNvSpPr/>
          <p:nvPr/>
        </p:nvSpPr>
        <p:spPr>
          <a:xfrm>
            <a:off x="6078324" y="1226167"/>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Active Engagement</a:t>
            </a:r>
            <a:endParaRPr sz="1200">
              <a:solidFill>
                <a:schemeClr val="lt2"/>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During exercises and labs, participate actively in all discussions and activities.</a:t>
            </a:r>
            <a:endParaRPr sz="1200">
              <a:solidFill>
                <a:schemeClr val="lt2"/>
              </a:solidFill>
              <a:latin typeface="Lato"/>
              <a:ea typeface="Lato"/>
              <a:cs typeface="Lato"/>
              <a:sym typeface="Lato"/>
            </a:endParaRPr>
          </a:p>
        </p:txBody>
      </p:sp>
      <p:sp>
        <p:nvSpPr>
          <p:cNvPr id="1120" name="Google Shape;1120;p243"/>
          <p:cNvSpPr/>
          <p:nvPr/>
        </p:nvSpPr>
        <p:spPr>
          <a:xfrm>
            <a:off x="457200" y="3288745"/>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Network</a:t>
            </a:r>
            <a:endParaRPr sz="1200">
              <a:solidFill>
                <a:schemeClr val="lt1"/>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During class, connect with peers and build your learning network.</a:t>
            </a:r>
            <a:endParaRPr sz="1200">
              <a:solidFill>
                <a:schemeClr val="lt2"/>
              </a:solidFill>
              <a:latin typeface="Lato"/>
              <a:ea typeface="Lato"/>
              <a:cs typeface="Lato"/>
              <a:sym typeface="Lato"/>
            </a:endParaRPr>
          </a:p>
        </p:txBody>
      </p:sp>
      <p:sp>
        <p:nvSpPr>
          <p:cNvPr id="1121" name="Google Shape;1121;p243"/>
          <p:cNvSpPr/>
          <p:nvPr/>
        </p:nvSpPr>
        <p:spPr>
          <a:xfrm>
            <a:off x="3267766" y="3288745"/>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Use Slack</a:t>
            </a:r>
            <a:endParaRPr sz="1200">
              <a:solidFill>
                <a:schemeClr val="lt2"/>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Use Slack for all communication to keep questions and comments organized.</a:t>
            </a:r>
            <a:endParaRPr sz="1200">
              <a:solidFill>
                <a:schemeClr val="lt2"/>
              </a:solidFill>
              <a:latin typeface="Lato"/>
              <a:ea typeface="Lato"/>
              <a:cs typeface="Lato"/>
              <a:sym typeface="Lato"/>
            </a:endParaRPr>
          </a:p>
        </p:txBody>
      </p:sp>
      <p:sp>
        <p:nvSpPr>
          <p:cNvPr id="1122" name="Google Shape;1122;p243"/>
          <p:cNvSpPr/>
          <p:nvPr/>
        </p:nvSpPr>
        <p:spPr>
          <a:xfrm>
            <a:off x="6078324" y="3288745"/>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Instructor Support</a:t>
            </a:r>
            <a:endParaRPr sz="1200">
              <a:solidFill>
                <a:schemeClr val="lt2"/>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Save deeper questions for after class with your instructor so as to not stop class flow.</a:t>
            </a:r>
            <a:endParaRPr sz="1200">
              <a:solidFill>
                <a:schemeClr val="lt2"/>
              </a:solidFill>
              <a:latin typeface="Lato"/>
              <a:ea typeface="Lato"/>
              <a:cs typeface="Lato"/>
              <a:sym typeface="Lato"/>
            </a:endParaRPr>
          </a:p>
        </p:txBody>
      </p:sp>
      <p:sp>
        <p:nvSpPr>
          <p:cNvPr id="1123" name="Google Shape;1123;p243"/>
          <p:cNvSpPr/>
          <p:nvPr/>
        </p:nvSpPr>
        <p:spPr>
          <a:xfrm>
            <a:off x="5344975" y="1339700"/>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1124" name="Google Shape;1124;p243"/>
          <p:cNvSpPr/>
          <p:nvPr/>
        </p:nvSpPr>
        <p:spPr>
          <a:xfrm>
            <a:off x="8147700" y="1339700"/>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1125" name="Google Shape;1125;p243"/>
          <p:cNvSpPr/>
          <p:nvPr/>
        </p:nvSpPr>
        <p:spPr>
          <a:xfrm>
            <a:off x="2475925" y="3431249"/>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1126" name="Google Shape;1126;p243"/>
          <p:cNvSpPr/>
          <p:nvPr/>
        </p:nvSpPr>
        <p:spPr>
          <a:xfrm>
            <a:off x="5344975" y="3431249"/>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t/>
            </a:r>
            <a:endParaRPr sz="1800">
              <a:solidFill>
                <a:schemeClr val="accent1"/>
              </a:solidFill>
              <a:latin typeface="Poppins"/>
              <a:ea typeface="Poppins"/>
              <a:cs typeface="Poppins"/>
              <a:sym typeface="Poppins"/>
            </a:endParaRPr>
          </a:p>
        </p:txBody>
      </p:sp>
      <p:sp>
        <p:nvSpPr>
          <p:cNvPr id="1127" name="Google Shape;1127;p243"/>
          <p:cNvSpPr/>
          <p:nvPr/>
        </p:nvSpPr>
        <p:spPr>
          <a:xfrm>
            <a:off x="8147700" y="3431249"/>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pic>
        <p:nvPicPr>
          <p:cNvPr id="1128" name="Google Shape;1128;p243" title="slack-icon-icon-sm.png"/>
          <p:cNvPicPr preferRelativeResize="0"/>
          <p:nvPr/>
        </p:nvPicPr>
        <p:blipFill>
          <a:blip r:embed="rId3">
            <a:alphaModFix/>
          </a:blip>
          <a:stretch>
            <a:fillRect/>
          </a:stretch>
        </p:blipFill>
        <p:spPr>
          <a:xfrm>
            <a:off x="5429388" y="3516263"/>
            <a:ext cx="255975" cy="255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244"/>
          <p:cNvSpPr/>
          <p:nvPr/>
        </p:nvSpPr>
        <p:spPr>
          <a:xfrm>
            <a:off x="179700" y="170475"/>
            <a:ext cx="8760300" cy="5374200"/>
          </a:xfrm>
          <a:prstGeom prst="roundRect">
            <a:avLst>
              <a:gd fmla="val 5545" name="adj"/>
            </a:avLst>
          </a:prstGeom>
          <a:solidFill>
            <a:srgbClr val="DBEAFE">
              <a:alpha val="360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34" name="Google Shape;1134;p244"/>
          <p:cNvSpPr/>
          <p:nvPr/>
        </p:nvSpPr>
        <p:spPr>
          <a:xfrm>
            <a:off x="457200" y="1166625"/>
            <a:ext cx="3299100" cy="3534300"/>
          </a:xfrm>
          <a:prstGeom prst="roundRect">
            <a:avLst>
              <a:gd fmla="val 6544"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244"/>
          <p:cNvSpPr txBox="1"/>
          <p:nvPr>
            <p:ph idx="4294967295" type="title"/>
          </p:nvPr>
        </p:nvSpPr>
        <p:spPr>
          <a:xfrm>
            <a:off x="457200" y="457192"/>
            <a:ext cx="8229600" cy="4926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4000">
                <a:solidFill>
                  <a:srgbClr val="FFFFFF"/>
                </a:solidFill>
              </a:rPr>
              <a:t>Introductions</a:t>
            </a:r>
            <a:endParaRPr sz="4000">
              <a:solidFill>
                <a:srgbClr val="FFFFFF"/>
              </a:solidFill>
            </a:endParaRPr>
          </a:p>
        </p:txBody>
      </p:sp>
      <p:sp>
        <p:nvSpPr>
          <p:cNvPr id="1136" name="Google Shape;1136;p244"/>
          <p:cNvSpPr txBox="1"/>
          <p:nvPr/>
        </p:nvSpPr>
        <p:spPr>
          <a:xfrm>
            <a:off x="600600" y="3148525"/>
            <a:ext cx="2934300" cy="1252500"/>
          </a:xfrm>
          <a:prstGeom prst="rect">
            <a:avLst/>
          </a:prstGeom>
          <a:noFill/>
          <a:ln>
            <a:noFill/>
          </a:ln>
        </p:spPr>
        <p:txBody>
          <a:bodyPr anchorCtr="0" anchor="t" bIns="0" lIns="0" spcFirstLastPara="1" rIns="0" wrap="square" tIns="0">
            <a:noAutofit/>
          </a:bodyPr>
          <a:lstStyle/>
          <a:p>
            <a:pPr indent="-292100" lvl="0" marL="457200" rtl="0" algn="l">
              <a:lnSpc>
                <a:spcPct val="115000"/>
              </a:lnSpc>
              <a:spcBef>
                <a:spcPts val="1000"/>
              </a:spcBef>
              <a:spcAft>
                <a:spcPts val="0"/>
              </a:spcAft>
              <a:buClr>
                <a:schemeClr val="accent2"/>
              </a:buClr>
              <a:buSzPts val="1000"/>
              <a:buFont typeface="Lato"/>
              <a:buChar char="●"/>
            </a:pPr>
            <a:r>
              <a:rPr b="1" lang="en" sz="1000">
                <a:solidFill>
                  <a:schemeClr val="accent2"/>
                </a:solidFill>
                <a:latin typeface="Lato"/>
                <a:ea typeface="Lato"/>
                <a:cs typeface="Lato"/>
                <a:sym typeface="Lato"/>
              </a:rPr>
              <a:t>Background: </a:t>
            </a:r>
            <a:r>
              <a:rPr lang="en" sz="1000">
                <a:solidFill>
                  <a:schemeClr val="accent2"/>
                </a:solidFill>
                <a:latin typeface="Lato"/>
                <a:ea typeface="Lato"/>
                <a:cs typeface="Lato"/>
                <a:sym typeface="Lato"/>
              </a:rPr>
              <a:t>What’s their personal story and background?</a:t>
            </a:r>
            <a:endParaRPr sz="1000">
              <a:solidFill>
                <a:schemeClr val="accent2"/>
              </a:solidFill>
              <a:latin typeface="Lato"/>
              <a:ea typeface="Lato"/>
              <a:cs typeface="Lato"/>
              <a:sym typeface="Lato"/>
            </a:endParaRPr>
          </a:p>
          <a:p>
            <a:pPr indent="-292100" lvl="0" marL="457200" rtl="0" algn="l">
              <a:lnSpc>
                <a:spcPct val="115000"/>
              </a:lnSpc>
              <a:spcBef>
                <a:spcPts val="1000"/>
              </a:spcBef>
              <a:spcAft>
                <a:spcPts val="0"/>
              </a:spcAft>
              <a:buClr>
                <a:schemeClr val="accent2"/>
              </a:buClr>
              <a:buSzPts val="1000"/>
              <a:buFont typeface="Lato"/>
              <a:buChar char="●"/>
            </a:pPr>
            <a:r>
              <a:rPr b="1" lang="en" sz="1000">
                <a:solidFill>
                  <a:schemeClr val="accent2"/>
                </a:solidFill>
                <a:latin typeface="Lato"/>
                <a:ea typeface="Lato"/>
                <a:cs typeface="Lato"/>
                <a:sym typeface="Lato"/>
              </a:rPr>
              <a:t>Career: </a:t>
            </a:r>
            <a:r>
              <a:rPr lang="en" sz="1000">
                <a:solidFill>
                  <a:schemeClr val="accent2"/>
                </a:solidFill>
                <a:latin typeface="Lato"/>
                <a:ea typeface="Lato"/>
                <a:cs typeface="Lato"/>
                <a:sym typeface="Lato"/>
              </a:rPr>
              <a:t>How did they get into their field?</a:t>
            </a:r>
            <a:endParaRPr sz="1000">
              <a:solidFill>
                <a:schemeClr val="accent2"/>
              </a:solidFill>
              <a:latin typeface="Lato"/>
              <a:ea typeface="Lato"/>
              <a:cs typeface="Lato"/>
              <a:sym typeface="Lato"/>
            </a:endParaRPr>
          </a:p>
          <a:p>
            <a:pPr indent="-292100" lvl="0" marL="457200" rtl="0" algn="l">
              <a:lnSpc>
                <a:spcPct val="115000"/>
              </a:lnSpc>
              <a:spcBef>
                <a:spcPts val="1000"/>
              </a:spcBef>
              <a:spcAft>
                <a:spcPts val="0"/>
              </a:spcAft>
              <a:buClr>
                <a:schemeClr val="accent2"/>
              </a:buClr>
              <a:buSzPts val="1000"/>
              <a:buFont typeface="Lato"/>
              <a:buChar char="●"/>
            </a:pPr>
            <a:r>
              <a:rPr b="1" lang="en" sz="1000">
                <a:solidFill>
                  <a:schemeClr val="accent2"/>
                </a:solidFill>
                <a:latin typeface="Lato"/>
                <a:ea typeface="Lato"/>
                <a:cs typeface="Lato"/>
                <a:sym typeface="Lato"/>
              </a:rPr>
              <a:t>Milestones: </a:t>
            </a:r>
            <a:r>
              <a:rPr lang="en" sz="1000">
                <a:solidFill>
                  <a:schemeClr val="accent2"/>
                </a:solidFill>
                <a:latin typeface="Lato"/>
                <a:ea typeface="Lato"/>
                <a:cs typeface="Lato"/>
                <a:sym typeface="Lato"/>
              </a:rPr>
              <a:t>What are some significant milestones achieved in their career?</a:t>
            </a:r>
            <a:endParaRPr sz="1000">
              <a:solidFill>
                <a:schemeClr val="accent2"/>
              </a:solidFill>
              <a:latin typeface="Lato"/>
              <a:ea typeface="Lato"/>
              <a:cs typeface="Lato"/>
              <a:sym typeface="Lato"/>
            </a:endParaRPr>
          </a:p>
          <a:p>
            <a:pPr indent="0" lvl="0" marL="457200" rtl="0" algn="l">
              <a:lnSpc>
                <a:spcPct val="115000"/>
              </a:lnSpc>
              <a:spcBef>
                <a:spcPts val="1000"/>
              </a:spcBef>
              <a:spcAft>
                <a:spcPts val="1000"/>
              </a:spcAft>
              <a:buNone/>
            </a:pPr>
            <a:r>
              <a:t/>
            </a:r>
            <a:endParaRPr sz="1000">
              <a:solidFill>
                <a:schemeClr val="accent2"/>
              </a:solidFill>
              <a:latin typeface="Lato"/>
              <a:ea typeface="Lato"/>
              <a:cs typeface="Lato"/>
              <a:sym typeface="Lato"/>
            </a:endParaRPr>
          </a:p>
        </p:txBody>
      </p:sp>
      <p:sp>
        <p:nvSpPr>
          <p:cNvPr id="1137" name="Google Shape;1137;p244"/>
          <p:cNvSpPr/>
          <p:nvPr/>
        </p:nvSpPr>
        <p:spPr>
          <a:xfrm>
            <a:off x="725100" y="2396400"/>
            <a:ext cx="2763300" cy="573300"/>
          </a:xfrm>
          <a:prstGeom prst="roundRect">
            <a:avLst>
              <a:gd fmla="val 422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44"/>
          <p:cNvSpPr txBox="1"/>
          <p:nvPr/>
        </p:nvSpPr>
        <p:spPr>
          <a:xfrm>
            <a:off x="880425" y="2528550"/>
            <a:ext cx="2480400" cy="490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100">
                <a:solidFill>
                  <a:srgbClr val="103869"/>
                </a:solidFill>
                <a:latin typeface="Poppins SemiBold"/>
                <a:ea typeface="Poppins SemiBold"/>
                <a:cs typeface="Poppins SemiBold"/>
                <a:sym typeface="Poppins SemiBold"/>
              </a:rPr>
              <a:t>Get to know your course instructor as they answer and share:</a:t>
            </a:r>
            <a:endParaRPr sz="1100">
              <a:solidFill>
                <a:srgbClr val="103869"/>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t/>
            </a:r>
            <a:endParaRPr sz="1200">
              <a:solidFill>
                <a:srgbClr val="103869"/>
              </a:solidFill>
              <a:latin typeface="Poppins SemiBold"/>
              <a:ea typeface="Poppins SemiBold"/>
              <a:cs typeface="Poppins SemiBold"/>
              <a:sym typeface="Poppins SemiBold"/>
            </a:endParaRPr>
          </a:p>
        </p:txBody>
      </p:sp>
      <p:sp>
        <p:nvSpPr>
          <p:cNvPr id="1139" name="Google Shape;1139;p244"/>
          <p:cNvSpPr txBox="1"/>
          <p:nvPr/>
        </p:nvSpPr>
        <p:spPr>
          <a:xfrm>
            <a:off x="725098" y="1382088"/>
            <a:ext cx="2763300" cy="861900"/>
          </a:xfrm>
          <a:prstGeom prst="rect">
            <a:avLst/>
          </a:prstGeom>
          <a:noFill/>
          <a:ln>
            <a:noFill/>
          </a:ln>
        </p:spPr>
        <p:txBody>
          <a:bodyPr anchorCtr="0" anchor="ctr" bIns="91425" lIns="0" spcFirstLastPara="1" rIns="0" wrap="square" tIns="91425">
            <a:spAutoFit/>
          </a:bodyPr>
          <a:lstStyle/>
          <a:p>
            <a:pPr indent="0" lvl="0" marL="0" rtl="0" algn="l">
              <a:spcBef>
                <a:spcPts val="0"/>
              </a:spcBef>
              <a:spcAft>
                <a:spcPts val="0"/>
              </a:spcAft>
              <a:buNone/>
            </a:pPr>
            <a:r>
              <a:rPr lang="en" sz="2200">
                <a:solidFill>
                  <a:schemeClr val="accent2"/>
                </a:solidFill>
                <a:latin typeface="Poppins Medium"/>
                <a:ea typeface="Poppins Medium"/>
                <a:cs typeface="Poppins Medium"/>
                <a:sym typeface="Poppins Medium"/>
              </a:rPr>
              <a:t>Meet Your Instructor </a:t>
            </a:r>
            <a:r>
              <a:rPr lang="en" sz="2200">
                <a:solidFill>
                  <a:schemeClr val="lt1"/>
                </a:solidFill>
                <a:latin typeface="Poppins Medium"/>
                <a:ea typeface="Poppins Medium"/>
                <a:cs typeface="Poppins Medium"/>
                <a:sym typeface="Poppins Medium"/>
              </a:rPr>
              <a:t>👋</a:t>
            </a:r>
            <a:r>
              <a:rPr lang="en" sz="2200">
                <a:solidFill>
                  <a:schemeClr val="accent2"/>
                </a:solidFill>
                <a:latin typeface="Poppins Medium"/>
                <a:ea typeface="Poppins Medium"/>
                <a:cs typeface="Poppins Medium"/>
                <a:sym typeface="Poppins Medium"/>
              </a:rPr>
              <a:t> </a:t>
            </a:r>
            <a:endParaRPr sz="2200">
              <a:solidFill>
                <a:schemeClr val="accent2"/>
              </a:solidFill>
              <a:latin typeface="Poppins Medium"/>
              <a:ea typeface="Poppins Medium"/>
              <a:cs typeface="Poppins Medium"/>
              <a:sym typeface="Poppins Medium"/>
            </a:endParaRPr>
          </a:p>
        </p:txBody>
      </p:sp>
      <p:sp>
        <p:nvSpPr>
          <p:cNvPr id="1140" name="Google Shape;1140;p244"/>
          <p:cNvSpPr/>
          <p:nvPr/>
        </p:nvSpPr>
        <p:spPr>
          <a:xfrm>
            <a:off x="4075850" y="1166625"/>
            <a:ext cx="3299100" cy="3534300"/>
          </a:xfrm>
          <a:prstGeom prst="roundRect">
            <a:avLst>
              <a:gd fmla="val 6544"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244"/>
          <p:cNvSpPr txBox="1"/>
          <p:nvPr/>
        </p:nvSpPr>
        <p:spPr>
          <a:xfrm>
            <a:off x="4219250" y="3148525"/>
            <a:ext cx="2934300" cy="1252500"/>
          </a:xfrm>
          <a:prstGeom prst="rect">
            <a:avLst/>
          </a:prstGeom>
          <a:noFill/>
          <a:ln>
            <a:noFill/>
          </a:ln>
        </p:spPr>
        <p:txBody>
          <a:bodyPr anchorCtr="0" anchor="t" bIns="0" lIns="0" spcFirstLastPara="1" rIns="0" wrap="square" tIns="0">
            <a:noAutofit/>
          </a:bodyPr>
          <a:lstStyle/>
          <a:p>
            <a:pPr indent="-292100" lvl="0" marL="457200" rtl="0" algn="l">
              <a:lnSpc>
                <a:spcPct val="115000"/>
              </a:lnSpc>
              <a:spcBef>
                <a:spcPts val="1000"/>
              </a:spcBef>
              <a:spcAft>
                <a:spcPts val="0"/>
              </a:spcAft>
              <a:buClr>
                <a:schemeClr val="accent2"/>
              </a:buClr>
              <a:buSzPts val="1000"/>
              <a:buFont typeface="Lato"/>
              <a:buChar char="●"/>
            </a:pPr>
            <a:r>
              <a:rPr b="1" lang="en" sz="1000">
                <a:solidFill>
                  <a:schemeClr val="accent2"/>
                </a:solidFill>
                <a:latin typeface="Lato"/>
                <a:ea typeface="Lato"/>
                <a:cs typeface="Lato"/>
                <a:sym typeface="Lato"/>
              </a:rPr>
              <a:t>Background: </a:t>
            </a:r>
            <a:r>
              <a:rPr lang="en" sz="1000">
                <a:solidFill>
                  <a:schemeClr val="accent2"/>
                </a:solidFill>
                <a:latin typeface="Lato"/>
                <a:ea typeface="Lato"/>
                <a:cs typeface="Lato"/>
                <a:sym typeface="Lato"/>
              </a:rPr>
              <a:t>What’s your name, where are you located, and what's your current role?</a:t>
            </a:r>
            <a:endParaRPr sz="1000">
              <a:solidFill>
                <a:schemeClr val="accent2"/>
              </a:solidFill>
              <a:latin typeface="Lato"/>
              <a:ea typeface="Lato"/>
              <a:cs typeface="Lato"/>
              <a:sym typeface="Lato"/>
            </a:endParaRPr>
          </a:p>
          <a:p>
            <a:pPr indent="-292100" lvl="0" marL="457200" rtl="0" algn="l">
              <a:lnSpc>
                <a:spcPct val="115000"/>
              </a:lnSpc>
              <a:spcBef>
                <a:spcPts val="1000"/>
              </a:spcBef>
              <a:spcAft>
                <a:spcPts val="0"/>
              </a:spcAft>
              <a:buClr>
                <a:schemeClr val="accent2"/>
              </a:buClr>
              <a:buSzPts val="1000"/>
              <a:buFont typeface="Lato"/>
              <a:buChar char="●"/>
            </a:pPr>
            <a:r>
              <a:rPr b="1" lang="en" sz="1000">
                <a:solidFill>
                  <a:schemeClr val="accent2"/>
                </a:solidFill>
                <a:latin typeface="Lato"/>
                <a:ea typeface="Lato"/>
                <a:cs typeface="Lato"/>
                <a:sym typeface="Lato"/>
              </a:rPr>
              <a:t>Course Goals: </a:t>
            </a:r>
            <a:r>
              <a:rPr lang="en" sz="1000">
                <a:solidFill>
                  <a:schemeClr val="accent2"/>
                </a:solidFill>
                <a:latin typeface="Lato"/>
                <a:ea typeface="Lato"/>
                <a:cs typeface="Lato"/>
                <a:sym typeface="Lato"/>
              </a:rPr>
              <a:t>What do you hope to learn in this course?</a:t>
            </a:r>
            <a:endParaRPr sz="1000">
              <a:solidFill>
                <a:schemeClr val="accent2"/>
              </a:solidFill>
              <a:latin typeface="Lato"/>
              <a:ea typeface="Lato"/>
              <a:cs typeface="Lato"/>
              <a:sym typeface="Lato"/>
            </a:endParaRPr>
          </a:p>
          <a:p>
            <a:pPr indent="-292100" lvl="0" marL="457200" rtl="0" algn="l">
              <a:lnSpc>
                <a:spcPct val="115000"/>
              </a:lnSpc>
              <a:spcBef>
                <a:spcPts val="1000"/>
              </a:spcBef>
              <a:spcAft>
                <a:spcPts val="0"/>
              </a:spcAft>
              <a:buClr>
                <a:schemeClr val="accent2"/>
              </a:buClr>
              <a:buSzPts val="1000"/>
              <a:buFont typeface="Lato"/>
              <a:buChar char="●"/>
            </a:pPr>
            <a:r>
              <a:rPr b="1" lang="en" sz="1000">
                <a:solidFill>
                  <a:schemeClr val="accent2"/>
                </a:solidFill>
                <a:latin typeface="Lato"/>
                <a:ea typeface="Lato"/>
                <a:cs typeface="Lato"/>
                <a:sym typeface="Lato"/>
              </a:rPr>
              <a:t>Fun Fact: </a:t>
            </a:r>
            <a:r>
              <a:rPr lang="en" sz="1000">
                <a:solidFill>
                  <a:schemeClr val="accent2"/>
                </a:solidFill>
                <a:latin typeface="Lato"/>
                <a:ea typeface="Lato"/>
                <a:cs typeface="Lato"/>
                <a:sym typeface="Lato"/>
              </a:rPr>
              <a:t>What's a hobby or interest you have outside of work?</a:t>
            </a:r>
            <a:endParaRPr sz="1000">
              <a:solidFill>
                <a:schemeClr val="accent2"/>
              </a:solidFill>
              <a:latin typeface="Lato"/>
              <a:ea typeface="Lato"/>
              <a:cs typeface="Lato"/>
              <a:sym typeface="Lato"/>
            </a:endParaRPr>
          </a:p>
          <a:p>
            <a:pPr indent="0" lvl="0" marL="457200" rtl="0" algn="l">
              <a:lnSpc>
                <a:spcPct val="115000"/>
              </a:lnSpc>
              <a:spcBef>
                <a:spcPts val="1000"/>
              </a:spcBef>
              <a:spcAft>
                <a:spcPts val="0"/>
              </a:spcAft>
              <a:buNone/>
            </a:pPr>
            <a:r>
              <a:t/>
            </a:r>
            <a:endParaRPr sz="1000">
              <a:solidFill>
                <a:schemeClr val="accent2"/>
              </a:solidFill>
              <a:latin typeface="Lato"/>
              <a:ea typeface="Lato"/>
              <a:cs typeface="Lato"/>
              <a:sym typeface="Lato"/>
            </a:endParaRPr>
          </a:p>
          <a:p>
            <a:pPr indent="0" lvl="0" marL="0" rtl="0" algn="l">
              <a:lnSpc>
                <a:spcPct val="115000"/>
              </a:lnSpc>
              <a:spcBef>
                <a:spcPts val="1000"/>
              </a:spcBef>
              <a:spcAft>
                <a:spcPts val="1000"/>
              </a:spcAft>
              <a:buNone/>
            </a:pPr>
            <a:r>
              <a:t/>
            </a:r>
            <a:endParaRPr b="1" sz="1000">
              <a:solidFill>
                <a:schemeClr val="accent2"/>
              </a:solidFill>
              <a:latin typeface="Lato"/>
              <a:ea typeface="Lato"/>
              <a:cs typeface="Lato"/>
              <a:sym typeface="Lato"/>
            </a:endParaRPr>
          </a:p>
        </p:txBody>
      </p:sp>
      <p:sp>
        <p:nvSpPr>
          <p:cNvPr id="1142" name="Google Shape;1142;p244"/>
          <p:cNvSpPr/>
          <p:nvPr/>
        </p:nvSpPr>
        <p:spPr>
          <a:xfrm>
            <a:off x="4343750" y="2396400"/>
            <a:ext cx="2763300" cy="573300"/>
          </a:xfrm>
          <a:prstGeom prst="roundRect">
            <a:avLst>
              <a:gd fmla="val 422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44"/>
          <p:cNvSpPr txBox="1"/>
          <p:nvPr/>
        </p:nvSpPr>
        <p:spPr>
          <a:xfrm>
            <a:off x="4499075" y="2528550"/>
            <a:ext cx="2480400" cy="490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100">
                <a:solidFill>
                  <a:srgbClr val="103869"/>
                </a:solidFill>
                <a:latin typeface="Poppins SemiBold"/>
                <a:ea typeface="Poppins SemiBold"/>
                <a:cs typeface="Poppins SemiBold"/>
                <a:sym typeface="Poppins SemiBold"/>
              </a:rPr>
              <a:t>Get to know your peers and build your network as you answer:</a:t>
            </a:r>
            <a:endParaRPr sz="1200">
              <a:solidFill>
                <a:srgbClr val="103869"/>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t/>
            </a:r>
            <a:endParaRPr>
              <a:solidFill>
                <a:srgbClr val="103869"/>
              </a:solidFill>
              <a:latin typeface="Poppins SemiBold"/>
              <a:ea typeface="Poppins SemiBold"/>
              <a:cs typeface="Poppins SemiBold"/>
              <a:sym typeface="Poppins SemiBold"/>
            </a:endParaRPr>
          </a:p>
        </p:txBody>
      </p:sp>
      <p:sp>
        <p:nvSpPr>
          <p:cNvPr id="1144" name="Google Shape;1144;p244"/>
          <p:cNvSpPr txBox="1"/>
          <p:nvPr/>
        </p:nvSpPr>
        <p:spPr>
          <a:xfrm>
            <a:off x="4343748" y="1382088"/>
            <a:ext cx="2763300" cy="861900"/>
          </a:xfrm>
          <a:prstGeom prst="rect">
            <a:avLst/>
          </a:prstGeom>
          <a:noFill/>
          <a:ln>
            <a:noFill/>
          </a:ln>
        </p:spPr>
        <p:txBody>
          <a:bodyPr anchorCtr="0" anchor="ctr" bIns="91425" lIns="0" spcFirstLastPara="1" rIns="0" wrap="square" tIns="91425">
            <a:spAutoFit/>
          </a:bodyPr>
          <a:lstStyle/>
          <a:p>
            <a:pPr indent="0" lvl="0" marL="0" rtl="0" algn="l">
              <a:spcBef>
                <a:spcPts val="0"/>
              </a:spcBef>
              <a:spcAft>
                <a:spcPts val="0"/>
              </a:spcAft>
              <a:buNone/>
            </a:pPr>
            <a:r>
              <a:rPr lang="en" sz="2200">
                <a:solidFill>
                  <a:schemeClr val="accent2"/>
                </a:solidFill>
                <a:latin typeface="Poppins Medium"/>
                <a:ea typeface="Poppins Medium"/>
                <a:cs typeface="Poppins Medium"/>
                <a:sym typeface="Poppins Medium"/>
              </a:rPr>
              <a:t>Introduce</a:t>
            </a:r>
            <a:br>
              <a:rPr lang="en" sz="2200">
                <a:solidFill>
                  <a:schemeClr val="accent2"/>
                </a:solidFill>
                <a:latin typeface="Poppins Medium"/>
                <a:ea typeface="Poppins Medium"/>
                <a:cs typeface="Poppins Medium"/>
                <a:sym typeface="Poppins Medium"/>
              </a:rPr>
            </a:br>
            <a:r>
              <a:rPr lang="en" sz="2200">
                <a:solidFill>
                  <a:schemeClr val="accent2"/>
                </a:solidFill>
                <a:latin typeface="Poppins Medium"/>
                <a:ea typeface="Poppins Medium"/>
                <a:cs typeface="Poppins Medium"/>
                <a:sym typeface="Poppins Medium"/>
              </a:rPr>
              <a:t>Yourself </a:t>
            </a:r>
            <a:r>
              <a:rPr lang="en" sz="2200">
                <a:solidFill>
                  <a:schemeClr val="lt1"/>
                </a:solidFill>
                <a:latin typeface="Poppins Medium"/>
                <a:ea typeface="Poppins Medium"/>
                <a:cs typeface="Poppins Medium"/>
                <a:sym typeface="Poppins Medium"/>
              </a:rPr>
              <a:t>🧑‍💻</a:t>
            </a:r>
            <a:endParaRPr sz="2900">
              <a:solidFill>
                <a:schemeClr val="lt1"/>
              </a:solidFill>
              <a:latin typeface="Poppins Medium"/>
              <a:ea typeface="Poppins Medium"/>
              <a:cs typeface="Poppins Medium"/>
              <a:sym typeface="Poppins Medium"/>
            </a:endParaRPr>
          </a:p>
        </p:txBody>
      </p:sp>
      <p:sp>
        <p:nvSpPr>
          <p:cNvPr id="1145" name="Google Shape;1145;p244"/>
          <p:cNvSpPr/>
          <p:nvPr/>
        </p:nvSpPr>
        <p:spPr>
          <a:xfrm>
            <a:off x="470775" y="4861025"/>
            <a:ext cx="6904200" cy="396900"/>
          </a:xfrm>
          <a:prstGeom prst="roundRect">
            <a:avLst>
              <a:gd fmla="val 50000" name="adj"/>
            </a:avLst>
          </a:prstGeom>
          <a:gradFill>
            <a:gsLst>
              <a:gs pos="0">
                <a:srgbClr val="2740A0"/>
              </a:gs>
              <a:gs pos="100000">
                <a:srgbClr val="101834"/>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46" name="Google Shape;1146;p244"/>
          <p:cNvSpPr txBox="1"/>
          <p:nvPr/>
        </p:nvSpPr>
        <p:spPr>
          <a:xfrm>
            <a:off x="463212" y="4883523"/>
            <a:ext cx="70479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100">
                <a:solidFill>
                  <a:schemeClr val="lt1"/>
                </a:solidFill>
                <a:latin typeface="Poppins Medium"/>
                <a:ea typeface="Poppins Medium"/>
                <a:cs typeface="Poppins Medium"/>
                <a:sym typeface="Poppins Medium"/>
              </a:rPr>
              <a:t>           Share your intro </a:t>
            </a:r>
            <a:r>
              <a:rPr lang="en" sz="1100">
                <a:solidFill>
                  <a:schemeClr val="lt1"/>
                </a:solidFill>
                <a:latin typeface="Poppins SemiBold"/>
                <a:ea typeface="Poppins SemiBold"/>
                <a:cs typeface="Poppins SemiBold"/>
                <a:sym typeface="Poppins SemiBold"/>
              </a:rPr>
              <a:t>info and LinkedIn profile</a:t>
            </a:r>
            <a:r>
              <a:rPr lang="en" sz="1100">
                <a:solidFill>
                  <a:schemeClr val="lt1"/>
                </a:solidFill>
                <a:latin typeface="Poppins Medium"/>
                <a:ea typeface="Poppins Medium"/>
                <a:cs typeface="Poppins Medium"/>
                <a:sym typeface="Poppins Medium"/>
              </a:rPr>
              <a:t> in the Slack channel to connect with your peers!</a:t>
            </a:r>
            <a:endParaRPr sz="1100">
              <a:solidFill>
                <a:schemeClr val="lt1"/>
              </a:solidFill>
              <a:latin typeface="Poppins Medium"/>
              <a:ea typeface="Poppins Medium"/>
              <a:cs typeface="Poppins Medium"/>
              <a:sym typeface="Poppins Medium"/>
            </a:endParaRPr>
          </a:p>
        </p:txBody>
      </p:sp>
      <p:sp>
        <p:nvSpPr>
          <p:cNvPr id="1147" name="Google Shape;1147;p244"/>
          <p:cNvSpPr/>
          <p:nvPr/>
        </p:nvSpPr>
        <p:spPr>
          <a:xfrm>
            <a:off x="470775" y="4861025"/>
            <a:ext cx="396900" cy="3969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148" name="Google Shape;1148;p244" title="slack-icon-icon-sm.png"/>
          <p:cNvPicPr preferRelativeResize="0"/>
          <p:nvPr/>
        </p:nvPicPr>
        <p:blipFill>
          <a:blip r:embed="rId3">
            <a:alphaModFix/>
          </a:blip>
          <a:stretch>
            <a:fillRect/>
          </a:stretch>
        </p:blipFill>
        <p:spPr>
          <a:xfrm>
            <a:off x="571935" y="4966947"/>
            <a:ext cx="194575" cy="194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245"/>
          <p:cNvSpPr txBox="1"/>
          <p:nvPr>
            <p:ph idx="1" type="body"/>
          </p:nvPr>
        </p:nvSpPr>
        <p:spPr>
          <a:xfrm>
            <a:off x="4572000" y="457200"/>
            <a:ext cx="4114800" cy="4800600"/>
          </a:xfrm>
          <a:prstGeom prst="rect">
            <a:avLst/>
          </a:prstGeom>
        </p:spPr>
        <p:txBody>
          <a:bodyPr anchorCtr="0" anchor="b" bIns="457200" lIns="274300" spcFirstLastPara="1" rIns="274300" wrap="square" tIns="91425">
            <a:noAutofit/>
          </a:bodyPr>
          <a:lstStyle/>
          <a:p>
            <a:pPr indent="0" lvl="0" marL="0" rtl="0" algn="l">
              <a:lnSpc>
                <a:spcPct val="200000"/>
              </a:lnSpc>
              <a:spcBef>
                <a:spcPts val="0"/>
              </a:spcBef>
              <a:spcAft>
                <a:spcPts val="0"/>
              </a:spcAft>
              <a:buNone/>
            </a:pPr>
            <a:r>
              <a:rPr lang="en">
                <a:latin typeface="Poppins SemiBold"/>
                <a:ea typeface="Poppins SemiBold"/>
                <a:cs typeface="Poppins SemiBold"/>
                <a:sym typeface="Poppins SemiBold"/>
              </a:rPr>
              <a:t>Questions</a:t>
            </a:r>
            <a:endParaRPr>
              <a:latin typeface="Poppins SemiBold"/>
              <a:ea typeface="Poppins SemiBold"/>
              <a:cs typeface="Poppins SemiBold"/>
              <a:sym typeface="Poppins SemiBold"/>
            </a:endParaRPr>
          </a:p>
          <a:p>
            <a:pPr indent="-304800" lvl="0" marL="457200" rtl="0" algn="l">
              <a:spcBef>
                <a:spcPts val="1000"/>
              </a:spcBef>
              <a:spcAft>
                <a:spcPts val="0"/>
              </a:spcAft>
              <a:buSzPts val="1200"/>
              <a:buFont typeface="Poppins SemiBold"/>
              <a:buAutoNum type="arabicPeriod"/>
            </a:pPr>
            <a:r>
              <a:rPr lang="en"/>
              <a:t>Do you have any experience with AI prototyping?</a:t>
            </a:r>
            <a:endParaRPr/>
          </a:p>
          <a:p>
            <a:pPr indent="-304800" lvl="0" marL="457200" rtl="0" algn="l">
              <a:spcBef>
                <a:spcPts val="1000"/>
              </a:spcBef>
              <a:spcAft>
                <a:spcPts val="0"/>
              </a:spcAft>
              <a:buSzPts val="1200"/>
              <a:buFont typeface="Poppins SemiBold"/>
              <a:buAutoNum type="arabicPeriod"/>
            </a:pPr>
            <a:r>
              <a:rPr lang="en"/>
              <a:t>If yes, what tools have you used? How has your experience been? </a:t>
            </a:r>
            <a:endParaRPr/>
          </a:p>
          <a:p>
            <a:pPr indent="-304800" lvl="0" marL="457200" rtl="0" algn="l">
              <a:spcBef>
                <a:spcPts val="1000"/>
              </a:spcBef>
              <a:spcAft>
                <a:spcPts val="1000"/>
              </a:spcAft>
              <a:buSzPts val="1200"/>
              <a:buFont typeface="Poppins SemiBold"/>
              <a:buAutoNum type="arabicPeriod"/>
            </a:pPr>
            <a:r>
              <a:rPr lang="en"/>
              <a:t>If you don’t have any experience with AI prototyping, what potential do you see it having in your day-to-day </a:t>
            </a:r>
            <a:r>
              <a:rPr lang="en"/>
              <a:t>work life</a:t>
            </a:r>
            <a:r>
              <a:rPr lang="en"/>
              <a:t>?</a:t>
            </a:r>
            <a:endParaRPr/>
          </a:p>
        </p:txBody>
      </p:sp>
      <p:sp>
        <p:nvSpPr>
          <p:cNvPr id="1154" name="Google Shape;1154;p245"/>
          <p:cNvSpPr txBox="1"/>
          <p:nvPr/>
        </p:nvSpPr>
        <p:spPr>
          <a:xfrm>
            <a:off x="457200" y="409241"/>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Instructor-Led Q&amp;A</a:t>
            </a:r>
            <a:endParaRPr sz="1600">
              <a:solidFill>
                <a:srgbClr val="60A5FA"/>
              </a:solidFill>
              <a:latin typeface="Poppins SemiBold"/>
              <a:ea typeface="Poppins SemiBold"/>
              <a:cs typeface="Poppins SemiBold"/>
              <a:sym typeface="Poppins SemiBold"/>
            </a:endParaRPr>
          </a:p>
        </p:txBody>
      </p:sp>
      <p:sp>
        <p:nvSpPr>
          <p:cNvPr id="1155" name="Google Shape;1155;p245"/>
          <p:cNvSpPr txBox="1"/>
          <p:nvPr/>
        </p:nvSpPr>
        <p:spPr>
          <a:xfrm>
            <a:off x="457200" y="835690"/>
            <a:ext cx="3661500" cy="7881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200">
                <a:solidFill>
                  <a:srgbClr val="07182C"/>
                </a:solidFill>
                <a:latin typeface="Poppins Medium"/>
                <a:ea typeface="Poppins Medium"/>
                <a:cs typeface="Poppins Medium"/>
                <a:sym typeface="Poppins Medium"/>
              </a:rPr>
              <a:t>Your Experience </a:t>
            </a:r>
            <a:endParaRPr sz="3200">
              <a:solidFill>
                <a:srgbClr val="07182C"/>
              </a:solidFill>
              <a:latin typeface="Poppins Medium"/>
              <a:ea typeface="Poppins Medium"/>
              <a:cs typeface="Poppins Medium"/>
              <a:sym typeface="Poppins Medium"/>
            </a:endParaRPr>
          </a:p>
          <a:p>
            <a:pPr indent="0" lvl="0" marL="0" rtl="0" algn="l">
              <a:lnSpc>
                <a:spcPct val="80000"/>
              </a:lnSpc>
              <a:spcBef>
                <a:spcPts val="0"/>
              </a:spcBef>
              <a:spcAft>
                <a:spcPts val="0"/>
              </a:spcAft>
              <a:buNone/>
            </a:pPr>
            <a:r>
              <a:rPr lang="en" sz="3200">
                <a:solidFill>
                  <a:srgbClr val="07182C"/>
                </a:solidFill>
                <a:latin typeface="Poppins Medium"/>
                <a:ea typeface="Poppins Medium"/>
                <a:cs typeface="Poppins Medium"/>
                <a:sym typeface="Poppins Medium"/>
              </a:rPr>
              <a:t>With Prototyping</a:t>
            </a:r>
            <a:endParaRPr sz="3200">
              <a:solidFill>
                <a:srgbClr val="07182C"/>
              </a:solidFill>
              <a:latin typeface="Poppins Medium"/>
              <a:ea typeface="Poppins Medium"/>
              <a:cs typeface="Poppins Medium"/>
              <a:sym typeface="Poppins Medium"/>
            </a:endParaRPr>
          </a:p>
        </p:txBody>
      </p:sp>
      <p:sp>
        <p:nvSpPr>
          <p:cNvPr id="1156" name="Google Shape;1156;p245"/>
          <p:cNvSpPr txBox="1"/>
          <p:nvPr/>
        </p:nvSpPr>
        <p:spPr>
          <a:xfrm>
            <a:off x="457200" y="1875406"/>
            <a:ext cx="4114800" cy="4632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a:solidFill>
                  <a:srgbClr val="737373"/>
                </a:solidFill>
                <a:latin typeface="Poppins SemiBold"/>
                <a:ea typeface="Poppins SemiBold"/>
                <a:cs typeface="Poppins SemiBold"/>
                <a:sym typeface="Poppins SemiBold"/>
              </a:rPr>
              <a:t>Feel free to post your answers in</a:t>
            </a:r>
            <a:br>
              <a:rPr lang="en">
                <a:solidFill>
                  <a:srgbClr val="737373"/>
                </a:solidFill>
                <a:latin typeface="Poppins SemiBold"/>
                <a:ea typeface="Poppins SemiBold"/>
                <a:cs typeface="Poppins SemiBold"/>
                <a:sym typeface="Poppins SemiBold"/>
              </a:rPr>
            </a:br>
            <a:r>
              <a:rPr lang="en">
                <a:solidFill>
                  <a:srgbClr val="737373"/>
                </a:solidFill>
                <a:latin typeface="Poppins SemiBold"/>
                <a:ea typeface="Poppins SemiBold"/>
                <a:cs typeface="Poppins SemiBold"/>
                <a:sym typeface="Poppins SemiBold"/>
              </a:rPr>
              <a:t>the chat or unmute and share!</a:t>
            </a:r>
            <a:endParaRPr>
              <a:solidFill>
                <a:srgbClr val="737373"/>
              </a:solidFill>
              <a:latin typeface="Poppins SemiBold"/>
              <a:ea typeface="Poppins SemiBold"/>
              <a:cs typeface="Poppins SemiBold"/>
              <a:sym typeface="Poppins SemiBold"/>
            </a:endParaRPr>
          </a:p>
        </p:txBody>
      </p:sp>
      <p:sp>
        <p:nvSpPr>
          <p:cNvPr id="1157" name="Google Shape;1157;p245"/>
          <p:cNvSpPr txBox="1"/>
          <p:nvPr/>
        </p:nvSpPr>
        <p:spPr>
          <a:xfrm>
            <a:off x="457200" y="2590200"/>
            <a:ext cx="3413400" cy="822000"/>
          </a:xfrm>
          <a:prstGeom prst="rect">
            <a:avLst/>
          </a:prstGeom>
          <a:noFill/>
          <a:ln>
            <a:noFill/>
          </a:ln>
        </p:spPr>
        <p:txBody>
          <a:bodyPr anchorCtr="0" anchor="t" bIns="0" lIns="0" spcFirstLastPara="1" rIns="0" wrap="square" tIns="0">
            <a:spAutoFit/>
          </a:bodyPr>
          <a:lstStyle/>
          <a:p>
            <a:pPr indent="-304800" lvl="0" marL="457200" rtl="0" algn="l">
              <a:lnSpc>
                <a:spcPct val="115000"/>
              </a:lnSpc>
              <a:spcBef>
                <a:spcPts val="1000"/>
              </a:spcBef>
              <a:spcAft>
                <a:spcPts val="0"/>
              </a:spcAft>
              <a:buClr>
                <a:srgbClr val="1241B0"/>
              </a:buClr>
              <a:buSzPts val="1200"/>
              <a:buFont typeface="Lato"/>
              <a:buChar char="→"/>
            </a:pPr>
            <a:r>
              <a:rPr lang="en" sz="1200">
                <a:solidFill>
                  <a:srgbClr val="737373"/>
                </a:solidFill>
                <a:latin typeface="Lato"/>
                <a:ea typeface="Lato"/>
                <a:cs typeface="Lato"/>
                <a:sym typeface="Lato"/>
              </a:rPr>
              <a:t>To get you thinking, opening up and sharing your personal experience and knowledge with AI prototyping, discuss the following questions.</a:t>
            </a:r>
            <a:endParaRPr sz="1200">
              <a:solidFill>
                <a:srgbClr val="737373"/>
              </a:solidFill>
              <a:latin typeface="Lato"/>
              <a:ea typeface="Lato"/>
              <a:cs typeface="Lato"/>
              <a:sym typeface="Lato"/>
            </a:endParaRPr>
          </a:p>
        </p:txBody>
      </p:sp>
      <p:sp>
        <p:nvSpPr>
          <p:cNvPr id="1158" name="Google Shape;1158;p245"/>
          <p:cNvSpPr/>
          <p:nvPr/>
        </p:nvSpPr>
        <p:spPr>
          <a:xfrm>
            <a:off x="4850800" y="765575"/>
            <a:ext cx="1399500" cy="2934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Q&amp;A DISCUSSION</a:t>
            </a:r>
            <a:endParaRPr sz="1100">
              <a:solidFill>
                <a:srgbClr val="FFFFFF"/>
              </a:solidFill>
              <a:latin typeface="Poppins SemiBold"/>
              <a:ea typeface="Poppins SemiBold"/>
              <a:cs typeface="Poppins SemiBold"/>
              <a:sym typeface="Poppins SemiBold"/>
            </a:endParaRPr>
          </a:p>
        </p:txBody>
      </p:sp>
      <p:grpSp>
        <p:nvGrpSpPr>
          <p:cNvPr id="1159" name="Google Shape;1159;p245"/>
          <p:cNvGrpSpPr/>
          <p:nvPr/>
        </p:nvGrpSpPr>
        <p:grpSpPr>
          <a:xfrm>
            <a:off x="7250711" y="758362"/>
            <a:ext cx="1157276" cy="307747"/>
            <a:chOff x="4859149" y="597592"/>
            <a:chExt cx="1157276" cy="276975"/>
          </a:xfrm>
        </p:grpSpPr>
        <p:sp>
          <p:nvSpPr>
            <p:cNvPr id="1160" name="Google Shape;1160;p245"/>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accent1"/>
                  </a:solidFill>
                  <a:latin typeface="Lato"/>
                  <a:ea typeface="Lato"/>
                  <a:cs typeface="Lato"/>
                  <a:sym typeface="Lato"/>
                </a:rPr>
                <a:t>10 minutes </a:t>
              </a:r>
              <a:endParaRPr sz="1200">
                <a:solidFill>
                  <a:schemeClr val="accent1"/>
                </a:solidFill>
                <a:latin typeface="Lato"/>
                <a:ea typeface="Lato"/>
                <a:cs typeface="Lato"/>
                <a:sym typeface="Lato"/>
              </a:endParaRPr>
            </a:p>
          </p:txBody>
        </p:sp>
        <p:pic>
          <p:nvPicPr>
            <p:cNvPr id="1161" name="Google Shape;1161;p245"/>
            <p:cNvPicPr preferRelativeResize="0"/>
            <p:nvPr/>
          </p:nvPicPr>
          <p:blipFill rotWithShape="1">
            <a:blip r:embed="rId3">
              <a:alphaModFix/>
            </a:blip>
            <a:srcRect b="-9876" l="0" r="0" t="-1222"/>
            <a:stretch/>
          </p:blipFill>
          <p:spPr>
            <a:xfrm>
              <a:off x="4859149" y="597592"/>
              <a:ext cx="277007" cy="276975"/>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pic>
        <p:nvPicPr>
          <p:cNvPr id="1166" name="Google Shape;1166;p246" title="BG Light Blue.png"/>
          <p:cNvPicPr preferRelativeResize="0"/>
          <p:nvPr/>
        </p:nvPicPr>
        <p:blipFill>
          <a:blip r:embed="rId3">
            <a:alphaModFix/>
          </a:blip>
          <a:stretch>
            <a:fillRect/>
          </a:stretch>
        </p:blipFill>
        <p:spPr>
          <a:xfrm>
            <a:off x="0" y="0"/>
            <a:ext cx="9144000" cy="5715001"/>
          </a:xfrm>
          <a:prstGeom prst="rect">
            <a:avLst/>
          </a:prstGeom>
          <a:noFill/>
          <a:ln>
            <a:noFill/>
          </a:ln>
        </p:spPr>
      </p:pic>
      <p:graphicFrame>
        <p:nvGraphicFramePr>
          <p:cNvPr id="1167" name="Google Shape;1167;p246"/>
          <p:cNvGraphicFramePr/>
          <p:nvPr/>
        </p:nvGraphicFramePr>
        <p:xfrm>
          <a:off x="457197" y="1575290"/>
          <a:ext cx="3000000" cy="3000000"/>
        </p:xfrm>
        <a:graphic>
          <a:graphicData uri="http://schemas.openxmlformats.org/drawingml/2006/table">
            <a:tbl>
              <a:tblPr>
                <a:noFill/>
                <a:tableStyleId>{7A6E0FA4-50AD-4BB7-80A6-C732A9D68005}</a:tableStyleId>
              </a:tblPr>
              <a:tblGrid>
                <a:gridCol w="1791675"/>
                <a:gridCol w="1500175"/>
                <a:gridCol w="1645925"/>
                <a:gridCol w="1645925"/>
                <a:gridCol w="1645925"/>
              </a:tblGrid>
              <a:tr h="497725">
                <a:tc>
                  <a:txBody>
                    <a:bodyPr/>
                    <a:lstStyle/>
                    <a:p>
                      <a:pPr indent="0" lvl="0" marL="0" rtl="0" algn="ctr">
                        <a:lnSpc>
                          <a:spcPct val="115000"/>
                        </a:lnSpc>
                        <a:spcBef>
                          <a:spcPts val="0"/>
                        </a:spcBef>
                        <a:spcAft>
                          <a:spcPts val="1100"/>
                        </a:spcAft>
                        <a:buNone/>
                      </a:pPr>
                      <a:r>
                        <a:rPr lang="en" sz="1000">
                          <a:solidFill>
                            <a:schemeClr val="lt1"/>
                          </a:solidFill>
                          <a:latin typeface="Poppins SemiBold"/>
                          <a:ea typeface="Poppins SemiBold"/>
                          <a:cs typeface="Poppins SemiBold"/>
                          <a:sym typeface="Poppins SemiBold"/>
                        </a:rPr>
                        <a:t>Beginner / No-Code AI Prototyping</a:t>
                      </a:r>
                      <a:endParaRPr sz="1000">
                        <a:solidFill>
                          <a:schemeClr val="lt1"/>
                        </a:solidFill>
                        <a:latin typeface="Poppins SemiBold"/>
                        <a:ea typeface="Poppins SemiBold"/>
                        <a:cs typeface="Poppins SemiBold"/>
                        <a:sym typeface="Poppins SemiBold"/>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1100"/>
                        </a:spcAft>
                        <a:buNone/>
                      </a:pPr>
                      <a:r>
                        <a:rPr lang="en" sz="1000">
                          <a:solidFill>
                            <a:schemeClr val="lt1"/>
                          </a:solidFill>
                          <a:latin typeface="Poppins SemiBold"/>
                          <a:ea typeface="Poppins SemiBold"/>
                          <a:cs typeface="Poppins SemiBold"/>
                          <a:sym typeface="Poppins SemiBold"/>
                        </a:rPr>
                        <a:t>Design &amp; Planning</a:t>
                      </a:r>
                      <a:br>
                        <a:rPr lang="en" sz="1000">
                          <a:solidFill>
                            <a:schemeClr val="lt1"/>
                          </a:solidFill>
                          <a:latin typeface="Poppins SemiBold"/>
                          <a:ea typeface="Poppins SemiBold"/>
                          <a:cs typeface="Poppins SemiBold"/>
                          <a:sym typeface="Poppins SemiBold"/>
                        </a:rPr>
                      </a:br>
                      <a:r>
                        <a:rPr lang="en" sz="1000">
                          <a:solidFill>
                            <a:schemeClr val="lt1"/>
                          </a:solidFill>
                          <a:latin typeface="Poppins SemiBold"/>
                          <a:ea typeface="Poppins SemiBold"/>
                          <a:cs typeface="Poppins SemiBold"/>
                          <a:sym typeface="Poppins SemiBold"/>
                        </a:rPr>
                        <a:t>Tools</a:t>
                      </a:r>
                      <a:endParaRPr sz="1000">
                        <a:solidFill>
                          <a:schemeClr val="lt1"/>
                        </a:solidFill>
                        <a:latin typeface="Poppins SemiBold"/>
                        <a:ea typeface="Poppins SemiBold"/>
                        <a:cs typeface="Poppins SemiBold"/>
                        <a:sym typeface="Poppins SemiBold"/>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1100"/>
                        </a:spcAft>
                        <a:buNone/>
                      </a:pPr>
                      <a:r>
                        <a:rPr lang="en" sz="1000">
                          <a:solidFill>
                            <a:schemeClr val="lt1"/>
                          </a:solidFill>
                          <a:latin typeface="Poppins SemiBold"/>
                          <a:ea typeface="Poppins SemiBold"/>
                          <a:cs typeface="Poppins SemiBold"/>
                          <a:sym typeface="Poppins SemiBold"/>
                        </a:rPr>
                        <a:t>Hands-On Coding &amp; AI Model Building</a:t>
                      </a:r>
                      <a:endParaRPr sz="1000">
                        <a:solidFill>
                          <a:schemeClr val="lt1"/>
                        </a:solidFill>
                        <a:latin typeface="Poppins SemiBold"/>
                        <a:ea typeface="Poppins SemiBold"/>
                        <a:cs typeface="Poppins SemiBold"/>
                        <a:sym typeface="Poppins SemiBold"/>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1100"/>
                        </a:spcAft>
                        <a:buNone/>
                      </a:pPr>
                      <a:r>
                        <a:rPr lang="en" sz="1000">
                          <a:solidFill>
                            <a:schemeClr val="lt1"/>
                          </a:solidFill>
                          <a:latin typeface="Poppins SemiBold"/>
                          <a:ea typeface="Poppins SemiBold"/>
                          <a:cs typeface="Poppins SemiBold"/>
                          <a:sym typeface="Poppins SemiBold"/>
                        </a:rPr>
                        <a:t>C</a:t>
                      </a:r>
                      <a:r>
                        <a:rPr lang="en" sz="1000">
                          <a:solidFill>
                            <a:schemeClr val="lt1"/>
                          </a:solidFill>
                          <a:latin typeface="Poppins SemiBold"/>
                          <a:ea typeface="Poppins SemiBold"/>
                          <a:cs typeface="Poppins SemiBold"/>
                          <a:sym typeface="Poppins SemiBold"/>
                        </a:rPr>
                        <a:t>loud &amp; AutoML</a:t>
                      </a:r>
                      <a:br>
                        <a:rPr lang="en" sz="1000">
                          <a:solidFill>
                            <a:schemeClr val="lt1"/>
                          </a:solidFill>
                          <a:latin typeface="Poppins SemiBold"/>
                          <a:ea typeface="Poppins SemiBold"/>
                          <a:cs typeface="Poppins SemiBold"/>
                          <a:sym typeface="Poppins SemiBold"/>
                        </a:rPr>
                      </a:br>
                      <a:r>
                        <a:rPr lang="en" sz="1000">
                          <a:solidFill>
                            <a:schemeClr val="lt1"/>
                          </a:solidFill>
                          <a:latin typeface="Poppins SemiBold"/>
                          <a:ea typeface="Poppins SemiBold"/>
                          <a:cs typeface="Poppins SemiBold"/>
                          <a:sym typeface="Poppins SemiBold"/>
                        </a:rPr>
                        <a:t>Platforms</a:t>
                      </a:r>
                      <a:endParaRPr sz="1000">
                        <a:solidFill>
                          <a:schemeClr val="lt1"/>
                        </a:solidFill>
                        <a:latin typeface="Poppins SemiBold"/>
                        <a:ea typeface="Poppins SemiBold"/>
                        <a:cs typeface="Poppins SemiBold"/>
                        <a:sym typeface="Poppins SemiBold"/>
                      </a:endParaRPr>
                    </a:p>
                  </a:txBody>
                  <a:tcPr marT="91425" marB="91425" marR="91425" marL="91425">
                    <a:lnL cap="flat" cmpd="sng" w="9525">
                      <a:solidFill>
                        <a:schemeClr val="accent2"/>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1100"/>
                        </a:spcAft>
                        <a:buNone/>
                      </a:pPr>
                      <a:r>
                        <a:rPr lang="en" sz="1000">
                          <a:solidFill>
                            <a:schemeClr val="lt1"/>
                          </a:solidFill>
                          <a:latin typeface="Poppins SemiBold"/>
                          <a:ea typeface="Poppins SemiBold"/>
                          <a:cs typeface="Poppins SemiBold"/>
                          <a:sym typeface="Poppins SemiBold"/>
                        </a:rPr>
                        <a:t>How to Choose</a:t>
                      </a:r>
                      <a:br>
                        <a:rPr lang="en" sz="1000">
                          <a:solidFill>
                            <a:schemeClr val="lt1"/>
                          </a:solidFill>
                          <a:latin typeface="Poppins SemiBold"/>
                          <a:ea typeface="Poppins SemiBold"/>
                          <a:cs typeface="Poppins SemiBold"/>
                          <a:sym typeface="Poppins SemiBold"/>
                        </a:rPr>
                      </a:br>
                      <a:r>
                        <a:rPr lang="en" sz="1000">
                          <a:solidFill>
                            <a:schemeClr val="lt1"/>
                          </a:solidFill>
                          <a:latin typeface="Poppins SemiBold"/>
                          <a:ea typeface="Poppins SemiBold"/>
                          <a:cs typeface="Poppins SemiBold"/>
                          <a:sym typeface="Poppins SemiBold"/>
                        </a:rPr>
                        <a:t>for a Project</a:t>
                      </a:r>
                      <a:endParaRPr sz="1000">
                        <a:solidFill>
                          <a:schemeClr val="lt1"/>
                        </a:solidFill>
                        <a:latin typeface="Poppins SemiBold"/>
                        <a:ea typeface="Poppins SemiBold"/>
                        <a:cs typeface="Poppins SemiBold"/>
                        <a:sym typeface="Poppins SemiBold"/>
                      </a:endParaRPr>
                    </a:p>
                  </a:txBody>
                  <a:tcPr marT="91425" marB="91425" marR="91425" marL="9142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accent3"/>
                    </a:solidFill>
                  </a:tcPr>
                </a:tc>
              </a:tr>
              <a:tr h="3119575">
                <a:tc>
                  <a:txBody>
                    <a:bodyPr/>
                    <a:lstStyle/>
                    <a:p>
                      <a:pPr indent="0" lvl="0" marL="0" rtl="0" algn="l">
                        <a:lnSpc>
                          <a:spcPct val="115000"/>
                        </a:lnSpc>
                        <a:spcBef>
                          <a:spcPts val="0"/>
                        </a:spcBef>
                        <a:spcAft>
                          <a:spcPts val="0"/>
                        </a:spcAft>
                        <a:buNone/>
                      </a:pPr>
                      <a:r>
                        <a:rPr lang="en" sz="800">
                          <a:latin typeface="Lato"/>
                          <a:ea typeface="Lato"/>
                          <a:cs typeface="Lato"/>
                          <a:sym typeface="Lato"/>
                        </a:rPr>
                        <a:t>These tools help you build AI ideas without writing much code.</a:t>
                      </a:r>
                      <a:endParaRPr sz="800">
                        <a:latin typeface="Lato"/>
                        <a:ea typeface="Lato"/>
                        <a:cs typeface="Lato"/>
                        <a:sym typeface="Lato"/>
                      </a:endParaRPr>
                    </a:p>
                    <a:p>
                      <a:pPr indent="-165100" lvl="0" marL="285750" rtl="0" algn="l">
                        <a:lnSpc>
                          <a:spcPct val="115000"/>
                        </a:lnSpc>
                        <a:spcBef>
                          <a:spcPts val="1200"/>
                        </a:spcBef>
                        <a:spcAft>
                          <a:spcPts val="0"/>
                        </a:spcAft>
                        <a:buSzPts val="800"/>
                        <a:buChar char="➔"/>
                      </a:pPr>
                      <a:r>
                        <a:rPr b="1" lang="en" sz="800">
                          <a:latin typeface="Lato"/>
                          <a:ea typeface="Lato"/>
                          <a:cs typeface="Lato"/>
                          <a:sym typeface="Lato"/>
                        </a:rPr>
                        <a:t>Lovable:</a:t>
                      </a:r>
                      <a:r>
                        <a:rPr lang="en" sz="800">
                          <a:latin typeface="Lato"/>
                          <a:ea typeface="Lato"/>
                          <a:cs typeface="Lato"/>
                          <a:sym typeface="Lato"/>
                        </a:rPr>
                        <a:t> Ship AI-powered apps from text prompts.</a:t>
                      </a:r>
                      <a:br>
                        <a:rPr lang="en" sz="800">
                          <a:latin typeface="Lato"/>
                          <a:ea typeface="Lato"/>
                          <a:cs typeface="Lato"/>
                          <a:sym typeface="Lato"/>
                        </a:rPr>
                      </a:br>
                      <a:endParaRPr sz="800">
                        <a:latin typeface="Lato"/>
                        <a:ea typeface="Lato"/>
                        <a:cs typeface="Lato"/>
                        <a:sym typeface="Lato"/>
                      </a:endParaRPr>
                    </a:p>
                    <a:p>
                      <a:pPr indent="-165100" lvl="0" marL="285750" rtl="0" algn="l">
                        <a:lnSpc>
                          <a:spcPct val="115000"/>
                        </a:lnSpc>
                        <a:spcBef>
                          <a:spcPts val="0"/>
                        </a:spcBef>
                        <a:spcAft>
                          <a:spcPts val="0"/>
                        </a:spcAft>
                        <a:buSzPts val="800"/>
                        <a:buChar char="➔"/>
                      </a:pPr>
                      <a:r>
                        <a:rPr b="1" lang="en" sz="800">
                          <a:latin typeface="Lato"/>
                          <a:ea typeface="Lato"/>
                          <a:cs typeface="Lato"/>
                          <a:sym typeface="Lato"/>
                        </a:rPr>
                        <a:t>ChatGPT</a:t>
                      </a:r>
                      <a:r>
                        <a:rPr lang="en" sz="800">
                          <a:latin typeface="Lato"/>
                          <a:ea typeface="Lato"/>
                          <a:cs typeface="Lato"/>
                          <a:sym typeface="Lato"/>
                        </a:rPr>
                        <a:t>: Generate app logic and feature blueprints.</a:t>
                      </a:r>
                      <a:br>
                        <a:rPr lang="en" sz="800">
                          <a:latin typeface="Lato"/>
                          <a:ea typeface="Lato"/>
                          <a:cs typeface="Lato"/>
                          <a:sym typeface="Lato"/>
                        </a:rPr>
                      </a:br>
                      <a:endParaRPr sz="800">
                        <a:latin typeface="Lato"/>
                        <a:ea typeface="Lato"/>
                        <a:cs typeface="Lato"/>
                        <a:sym typeface="Lato"/>
                      </a:endParaRPr>
                    </a:p>
                    <a:p>
                      <a:pPr indent="-165100" lvl="0" marL="285750" rtl="0" algn="l">
                        <a:lnSpc>
                          <a:spcPct val="115000"/>
                        </a:lnSpc>
                        <a:spcBef>
                          <a:spcPts val="0"/>
                        </a:spcBef>
                        <a:spcAft>
                          <a:spcPts val="0"/>
                        </a:spcAft>
                        <a:buSzPts val="800"/>
                        <a:buChar char="➔"/>
                      </a:pPr>
                      <a:r>
                        <a:rPr b="1" lang="en" sz="800">
                          <a:latin typeface="Lato"/>
                          <a:ea typeface="Lato"/>
                          <a:cs typeface="Lato"/>
                          <a:sym typeface="Lato"/>
                        </a:rPr>
                        <a:t>Teachable Machine:</a:t>
                      </a:r>
                      <a:r>
                        <a:rPr lang="en" sz="800">
                          <a:latin typeface="Lato"/>
                          <a:ea typeface="Lato"/>
                          <a:cs typeface="Lato"/>
                          <a:sym typeface="Lato"/>
                        </a:rPr>
                        <a:t> Train vision and sound models instantly.</a:t>
                      </a:r>
                      <a:br>
                        <a:rPr lang="en" sz="800">
                          <a:latin typeface="Lato"/>
                          <a:ea typeface="Lato"/>
                          <a:cs typeface="Lato"/>
                          <a:sym typeface="Lato"/>
                        </a:rPr>
                      </a:br>
                      <a:endParaRPr sz="800">
                        <a:latin typeface="Lato"/>
                        <a:ea typeface="Lato"/>
                        <a:cs typeface="Lato"/>
                        <a:sym typeface="Lato"/>
                      </a:endParaRPr>
                    </a:p>
                    <a:p>
                      <a:pPr indent="-165100" lvl="0" marL="285750" rtl="0" algn="l">
                        <a:lnSpc>
                          <a:spcPct val="115000"/>
                        </a:lnSpc>
                        <a:spcBef>
                          <a:spcPts val="0"/>
                        </a:spcBef>
                        <a:spcAft>
                          <a:spcPts val="0"/>
                        </a:spcAft>
                        <a:buSzPts val="800"/>
                        <a:buChar char="➔"/>
                      </a:pPr>
                      <a:r>
                        <a:rPr b="1" lang="en" sz="800">
                          <a:latin typeface="Lato"/>
                          <a:ea typeface="Lato"/>
                          <a:cs typeface="Lato"/>
                          <a:sym typeface="Lato"/>
                        </a:rPr>
                        <a:t>Scratch + AI:</a:t>
                      </a:r>
                      <a:r>
                        <a:rPr lang="en" sz="800">
                          <a:latin typeface="Lato"/>
                          <a:ea typeface="Lato"/>
                          <a:cs typeface="Lato"/>
                          <a:sym typeface="Lato"/>
                        </a:rPr>
                        <a:t> Build interactive AI games and projects.</a:t>
                      </a:r>
                      <a:br>
                        <a:rPr lang="en" sz="800">
                          <a:latin typeface="Lato"/>
                          <a:ea typeface="Lato"/>
                          <a:cs typeface="Lato"/>
                          <a:sym typeface="Lato"/>
                        </a:rPr>
                      </a:br>
                      <a:endParaRPr sz="800">
                        <a:latin typeface="Lato"/>
                        <a:ea typeface="Lato"/>
                        <a:cs typeface="Lato"/>
                        <a:sym typeface="Lato"/>
                      </a:endParaRPr>
                    </a:p>
                    <a:p>
                      <a:pPr indent="-165100" lvl="0" marL="285750" rtl="0" algn="l">
                        <a:lnSpc>
                          <a:spcPct val="115000"/>
                        </a:lnSpc>
                        <a:spcBef>
                          <a:spcPts val="0"/>
                        </a:spcBef>
                        <a:spcAft>
                          <a:spcPts val="0"/>
                        </a:spcAft>
                        <a:buSzPts val="800"/>
                        <a:buChar char="➔"/>
                      </a:pPr>
                      <a:r>
                        <a:rPr lang="en" sz="800">
                          <a:latin typeface="Lato"/>
                          <a:ea typeface="Lato"/>
                          <a:cs typeface="Lato"/>
                          <a:sym typeface="Lato"/>
                        </a:rPr>
                        <a:t>MIT App Inventor: Create drag-and-drop AI mobile apps.</a:t>
                      </a:r>
                      <a:endParaRPr sz="800">
                        <a:latin typeface="Lato"/>
                        <a:ea typeface="Lato"/>
                        <a:cs typeface="Lato"/>
                        <a:sym typeface="Lat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800">
                          <a:latin typeface="Lato"/>
                          <a:ea typeface="Lato"/>
                          <a:cs typeface="Lato"/>
                          <a:sym typeface="Lato"/>
                        </a:rPr>
                        <a:t>Great for wireframing and mapping AI concepts before building them.</a:t>
                      </a:r>
                      <a:endParaRPr sz="800">
                        <a:latin typeface="Lato"/>
                        <a:ea typeface="Lato"/>
                        <a:cs typeface="Lato"/>
                        <a:sym typeface="Lato"/>
                      </a:endParaRPr>
                    </a:p>
                    <a:p>
                      <a:pPr indent="-165100" lvl="0" marL="228600" rtl="0" algn="l">
                        <a:lnSpc>
                          <a:spcPct val="115000"/>
                        </a:lnSpc>
                        <a:spcBef>
                          <a:spcPts val="1200"/>
                        </a:spcBef>
                        <a:spcAft>
                          <a:spcPts val="0"/>
                        </a:spcAft>
                        <a:buSzPts val="800"/>
                        <a:buChar char="➔"/>
                      </a:pPr>
                      <a:r>
                        <a:rPr b="1" lang="en" sz="800">
                          <a:latin typeface="Lato"/>
                          <a:ea typeface="Lato"/>
                          <a:cs typeface="Lato"/>
                          <a:sym typeface="Lato"/>
                        </a:rPr>
                        <a:t>Figma: </a:t>
                      </a:r>
                      <a:r>
                        <a:rPr lang="en" sz="800">
                          <a:latin typeface="Lato"/>
                          <a:ea typeface="Lato"/>
                          <a:cs typeface="Lato"/>
                          <a:sym typeface="Lato"/>
                        </a:rPr>
                        <a:t>Design UI/UX for AI interfaces.</a:t>
                      </a:r>
                      <a:br>
                        <a:rPr lang="en" sz="800">
                          <a:latin typeface="Lato"/>
                          <a:ea typeface="Lato"/>
                          <a:cs typeface="Lato"/>
                          <a:sym typeface="Lato"/>
                        </a:rPr>
                      </a:br>
                      <a:endParaRPr sz="800">
                        <a:latin typeface="Lato"/>
                        <a:ea typeface="Lato"/>
                        <a:cs typeface="Lato"/>
                        <a:sym typeface="Lato"/>
                      </a:endParaRPr>
                    </a:p>
                    <a:p>
                      <a:pPr indent="-165100" lvl="0" marL="228600" rtl="0" algn="l">
                        <a:lnSpc>
                          <a:spcPct val="115000"/>
                        </a:lnSpc>
                        <a:spcBef>
                          <a:spcPts val="0"/>
                        </a:spcBef>
                        <a:spcAft>
                          <a:spcPts val="0"/>
                        </a:spcAft>
                        <a:buSzPts val="800"/>
                        <a:buChar char="➔"/>
                      </a:pPr>
                      <a:r>
                        <a:rPr b="1" lang="en" sz="800">
                          <a:latin typeface="Lato"/>
                          <a:ea typeface="Lato"/>
                          <a:cs typeface="Lato"/>
                          <a:sym typeface="Lato"/>
                        </a:rPr>
                        <a:t>Whimsical: </a:t>
                      </a:r>
                      <a:r>
                        <a:rPr lang="en" sz="800">
                          <a:latin typeface="Lato"/>
                          <a:ea typeface="Lato"/>
                          <a:cs typeface="Lato"/>
                          <a:sym typeface="Lato"/>
                        </a:rPr>
                        <a:t>Map logic flows and system architectures.</a:t>
                      </a:r>
                      <a:br>
                        <a:rPr lang="en" sz="800">
                          <a:latin typeface="Lato"/>
                          <a:ea typeface="Lato"/>
                          <a:cs typeface="Lato"/>
                          <a:sym typeface="Lato"/>
                        </a:rPr>
                      </a:br>
                      <a:endParaRPr sz="800">
                        <a:latin typeface="Lato"/>
                        <a:ea typeface="Lato"/>
                        <a:cs typeface="Lato"/>
                        <a:sym typeface="Lato"/>
                      </a:endParaRPr>
                    </a:p>
                    <a:p>
                      <a:pPr indent="-165100" lvl="0" marL="228600" rtl="0" algn="l">
                        <a:lnSpc>
                          <a:spcPct val="115000"/>
                        </a:lnSpc>
                        <a:spcBef>
                          <a:spcPts val="0"/>
                        </a:spcBef>
                        <a:spcAft>
                          <a:spcPts val="0"/>
                        </a:spcAft>
                        <a:buSzPts val="800"/>
                        <a:buChar char="➔"/>
                      </a:pPr>
                      <a:r>
                        <a:rPr b="1" lang="en" sz="800">
                          <a:latin typeface="Lato"/>
                          <a:ea typeface="Lato"/>
                          <a:cs typeface="Lato"/>
                          <a:sym typeface="Lato"/>
                        </a:rPr>
                        <a:t>Miro: </a:t>
                      </a:r>
                      <a:r>
                        <a:rPr lang="en" sz="800">
                          <a:latin typeface="Lato"/>
                          <a:ea typeface="Lato"/>
                          <a:cs typeface="Lato"/>
                          <a:sym typeface="Lato"/>
                        </a:rPr>
                        <a:t>Brainstorm and plan AI concept maps.</a:t>
                      </a:r>
                      <a:endParaRPr sz="800">
                        <a:latin typeface="Lato"/>
                        <a:ea typeface="Lato"/>
                        <a:cs typeface="Lato"/>
                        <a:sym typeface="Lat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800">
                          <a:latin typeface="Lato"/>
                          <a:ea typeface="Lato"/>
                          <a:cs typeface="Lato"/>
                          <a:sym typeface="Lato"/>
                        </a:rPr>
                        <a:t>For deeper customization and real-world AI models.</a:t>
                      </a:r>
                      <a:endParaRPr sz="800">
                        <a:latin typeface="Lato"/>
                        <a:ea typeface="Lato"/>
                        <a:cs typeface="Lato"/>
                        <a:sym typeface="Lato"/>
                      </a:endParaRPr>
                    </a:p>
                    <a:p>
                      <a:pPr indent="-165100" lvl="0" marL="228600" rtl="0" algn="l">
                        <a:lnSpc>
                          <a:spcPct val="115000"/>
                        </a:lnSpc>
                        <a:spcBef>
                          <a:spcPts val="1200"/>
                        </a:spcBef>
                        <a:spcAft>
                          <a:spcPts val="0"/>
                        </a:spcAft>
                        <a:buSzPts val="800"/>
                        <a:buChar char="➔"/>
                      </a:pPr>
                      <a:r>
                        <a:rPr b="1" lang="en" sz="800">
                          <a:latin typeface="Lato"/>
                          <a:ea typeface="Lato"/>
                          <a:cs typeface="Lato"/>
                          <a:sym typeface="Lato"/>
                        </a:rPr>
                        <a:t>Python + Jupyter: </a:t>
                      </a:r>
                      <a:r>
                        <a:rPr lang="en" sz="800">
                          <a:latin typeface="Lato"/>
                          <a:ea typeface="Lato"/>
                          <a:cs typeface="Lato"/>
                          <a:sym typeface="Lato"/>
                        </a:rPr>
                        <a:t>Test experimental code and data models.</a:t>
                      </a:r>
                      <a:br>
                        <a:rPr lang="en" sz="800">
                          <a:latin typeface="Lato"/>
                          <a:ea typeface="Lato"/>
                          <a:cs typeface="Lato"/>
                          <a:sym typeface="Lato"/>
                        </a:rPr>
                      </a:br>
                      <a:endParaRPr sz="800">
                        <a:latin typeface="Lato"/>
                        <a:ea typeface="Lato"/>
                        <a:cs typeface="Lato"/>
                        <a:sym typeface="Lato"/>
                      </a:endParaRPr>
                    </a:p>
                    <a:p>
                      <a:pPr indent="-165100" lvl="0" marL="228600" rtl="0" algn="l">
                        <a:lnSpc>
                          <a:spcPct val="115000"/>
                        </a:lnSpc>
                        <a:spcBef>
                          <a:spcPts val="0"/>
                        </a:spcBef>
                        <a:spcAft>
                          <a:spcPts val="0"/>
                        </a:spcAft>
                        <a:buSzPts val="800"/>
                        <a:buChar char="➔"/>
                      </a:pPr>
                      <a:r>
                        <a:rPr b="1" lang="en" sz="800">
                          <a:latin typeface="Lato"/>
                          <a:ea typeface="Lato"/>
                          <a:cs typeface="Lato"/>
                          <a:sym typeface="Lato"/>
                        </a:rPr>
                        <a:t>TensorFlow: </a:t>
                      </a:r>
                      <a:r>
                        <a:rPr lang="en" sz="800">
                          <a:latin typeface="Lato"/>
                          <a:ea typeface="Lato"/>
                          <a:cs typeface="Lato"/>
                          <a:sym typeface="Lato"/>
                        </a:rPr>
                        <a:t>Experiment with large-scale machine learning.</a:t>
                      </a:r>
                      <a:br>
                        <a:rPr lang="en" sz="800">
                          <a:latin typeface="Lato"/>
                          <a:ea typeface="Lato"/>
                          <a:cs typeface="Lato"/>
                          <a:sym typeface="Lato"/>
                        </a:rPr>
                      </a:br>
                      <a:endParaRPr sz="800">
                        <a:latin typeface="Lato"/>
                        <a:ea typeface="Lato"/>
                        <a:cs typeface="Lato"/>
                        <a:sym typeface="Lato"/>
                      </a:endParaRPr>
                    </a:p>
                    <a:p>
                      <a:pPr indent="-165100" lvl="0" marL="228600" rtl="0" algn="l">
                        <a:lnSpc>
                          <a:spcPct val="115000"/>
                        </a:lnSpc>
                        <a:spcBef>
                          <a:spcPts val="0"/>
                        </a:spcBef>
                        <a:spcAft>
                          <a:spcPts val="0"/>
                        </a:spcAft>
                        <a:buSzPts val="800"/>
                        <a:buChar char="➔"/>
                      </a:pPr>
                      <a:r>
                        <a:rPr b="1" lang="en" sz="800">
                          <a:latin typeface="Lato"/>
                          <a:ea typeface="Lato"/>
                          <a:cs typeface="Lato"/>
                          <a:sym typeface="Lato"/>
                        </a:rPr>
                        <a:t>PyTorch:</a:t>
                      </a:r>
                      <a:r>
                        <a:rPr lang="en" sz="800">
                          <a:latin typeface="Lato"/>
                          <a:ea typeface="Lato"/>
                          <a:cs typeface="Lato"/>
                          <a:sym typeface="Lato"/>
                        </a:rPr>
                        <a:t> Build and refine custom neural networks.</a:t>
                      </a:r>
                      <a:br>
                        <a:rPr lang="en" sz="800">
                          <a:latin typeface="Lato"/>
                          <a:ea typeface="Lato"/>
                          <a:cs typeface="Lato"/>
                          <a:sym typeface="Lato"/>
                        </a:rPr>
                      </a:br>
                      <a:endParaRPr sz="800">
                        <a:latin typeface="Lato"/>
                        <a:ea typeface="Lato"/>
                        <a:cs typeface="Lato"/>
                        <a:sym typeface="Lato"/>
                      </a:endParaRPr>
                    </a:p>
                    <a:p>
                      <a:pPr indent="-165100" lvl="0" marL="228600" rtl="0" algn="l">
                        <a:lnSpc>
                          <a:spcPct val="115000"/>
                        </a:lnSpc>
                        <a:spcBef>
                          <a:spcPts val="0"/>
                        </a:spcBef>
                        <a:spcAft>
                          <a:spcPts val="0"/>
                        </a:spcAft>
                        <a:buSzPts val="800"/>
                        <a:buChar char="➔"/>
                      </a:pPr>
                      <a:r>
                        <a:rPr b="1" lang="en" sz="800">
                          <a:latin typeface="Lato"/>
                          <a:ea typeface="Lato"/>
                          <a:cs typeface="Lato"/>
                          <a:sym typeface="Lato"/>
                        </a:rPr>
                        <a:t>OpenCV:</a:t>
                      </a:r>
                      <a:r>
                        <a:rPr lang="en" sz="800">
                          <a:latin typeface="Lato"/>
                          <a:ea typeface="Lato"/>
                          <a:cs typeface="Lato"/>
                          <a:sym typeface="Lato"/>
                        </a:rPr>
                        <a:t> Develop vision systems for robotics.</a:t>
                      </a:r>
                      <a:endParaRPr sz="800">
                        <a:latin typeface="Lato"/>
                        <a:ea typeface="Lato"/>
                        <a:cs typeface="Lato"/>
                        <a:sym typeface="Lat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800">
                          <a:latin typeface="Lato"/>
                          <a:ea typeface="Lato"/>
                          <a:cs typeface="Lato"/>
                          <a:sym typeface="Lato"/>
                        </a:rPr>
                        <a:t>Scale your AI prototypes and use powerful pre-built models.</a:t>
                      </a:r>
                      <a:endParaRPr sz="800">
                        <a:latin typeface="Lato"/>
                        <a:ea typeface="Lato"/>
                        <a:cs typeface="Lato"/>
                        <a:sym typeface="Lato"/>
                      </a:endParaRPr>
                    </a:p>
                    <a:p>
                      <a:pPr indent="-165100" lvl="0" marL="228600" rtl="0" algn="l">
                        <a:lnSpc>
                          <a:spcPct val="115000"/>
                        </a:lnSpc>
                        <a:spcBef>
                          <a:spcPts val="1200"/>
                        </a:spcBef>
                        <a:spcAft>
                          <a:spcPts val="0"/>
                        </a:spcAft>
                        <a:buSzPts val="800"/>
                        <a:buChar char="➔"/>
                      </a:pPr>
                      <a:r>
                        <a:rPr b="1" lang="en" sz="800">
                          <a:latin typeface="Lato"/>
                          <a:ea typeface="Lato"/>
                          <a:cs typeface="Lato"/>
                          <a:sym typeface="Lato"/>
                        </a:rPr>
                        <a:t>Google AutoML:</a:t>
                      </a:r>
                      <a:r>
                        <a:rPr lang="en" sz="800">
                          <a:latin typeface="Lato"/>
                          <a:ea typeface="Lato"/>
                          <a:cs typeface="Lato"/>
                          <a:sym typeface="Lato"/>
                        </a:rPr>
                        <a:t> Train high-end models without deep code.</a:t>
                      </a:r>
                      <a:br>
                        <a:rPr lang="en" sz="800">
                          <a:latin typeface="Lato"/>
                          <a:ea typeface="Lato"/>
                          <a:cs typeface="Lato"/>
                          <a:sym typeface="Lato"/>
                        </a:rPr>
                      </a:br>
                      <a:endParaRPr sz="800">
                        <a:latin typeface="Lato"/>
                        <a:ea typeface="Lato"/>
                        <a:cs typeface="Lato"/>
                        <a:sym typeface="Lato"/>
                      </a:endParaRPr>
                    </a:p>
                    <a:p>
                      <a:pPr indent="-165100" lvl="0" marL="228600" rtl="0" algn="l">
                        <a:lnSpc>
                          <a:spcPct val="115000"/>
                        </a:lnSpc>
                        <a:spcBef>
                          <a:spcPts val="0"/>
                        </a:spcBef>
                        <a:spcAft>
                          <a:spcPts val="0"/>
                        </a:spcAft>
                        <a:buSzPts val="800"/>
                        <a:buChar char="➔"/>
                      </a:pPr>
                      <a:r>
                        <a:rPr b="1" lang="en" sz="800">
                          <a:latin typeface="Lato"/>
                          <a:ea typeface="Lato"/>
                          <a:cs typeface="Lato"/>
                          <a:sym typeface="Lato"/>
                        </a:rPr>
                        <a:t>Azure AI Studio: </a:t>
                      </a:r>
                      <a:r>
                        <a:rPr lang="en" sz="800">
                          <a:latin typeface="Lato"/>
                          <a:ea typeface="Lato"/>
                          <a:cs typeface="Lato"/>
                          <a:sym typeface="Lato"/>
                        </a:rPr>
                        <a:t>Prototype within a cloud-native ecosystem.</a:t>
                      </a:r>
                      <a:br>
                        <a:rPr lang="en" sz="800">
                          <a:latin typeface="Lato"/>
                          <a:ea typeface="Lato"/>
                          <a:cs typeface="Lato"/>
                          <a:sym typeface="Lato"/>
                        </a:rPr>
                      </a:br>
                      <a:endParaRPr sz="800">
                        <a:latin typeface="Lato"/>
                        <a:ea typeface="Lato"/>
                        <a:cs typeface="Lato"/>
                        <a:sym typeface="Lato"/>
                      </a:endParaRPr>
                    </a:p>
                    <a:p>
                      <a:pPr indent="-165100" lvl="0" marL="228600" rtl="0" algn="l">
                        <a:lnSpc>
                          <a:spcPct val="115000"/>
                        </a:lnSpc>
                        <a:spcBef>
                          <a:spcPts val="0"/>
                        </a:spcBef>
                        <a:spcAft>
                          <a:spcPts val="0"/>
                        </a:spcAft>
                        <a:buSzPts val="800"/>
                        <a:buChar char="➔"/>
                      </a:pPr>
                      <a:r>
                        <a:rPr b="1" lang="en" sz="800">
                          <a:latin typeface="Lato"/>
                          <a:ea typeface="Lato"/>
                          <a:cs typeface="Lato"/>
                          <a:sym typeface="Lato"/>
                        </a:rPr>
                        <a:t>AWS SageMaker: </a:t>
                      </a:r>
                      <a:r>
                        <a:rPr lang="en" sz="800">
                          <a:latin typeface="Lato"/>
                          <a:ea typeface="Lato"/>
                          <a:cs typeface="Lato"/>
                          <a:sym typeface="Lato"/>
                        </a:rPr>
                        <a:t>Manage and scale complex AI workflows.</a:t>
                      </a:r>
                      <a:endParaRPr sz="800">
                        <a:latin typeface="Lato"/>
                        <a:ea typeface="Lato"/>
                        <a:cs typeface="Lato"/>
                        <a:sym typeface="Lato"/>
                      </a:endParaRPr>
                    </a:p>
                  </a:txBody>
                  <a:tcPr marT="91425" marB="91425" marR="91425" marL="91425">
                    <a:lnL cap="flat" cmpd="sng" w="9525">
                      <a:solidFill>
                        <a:schemeClr val="accent2"/>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t/>
                      </a:r>
                      <a:endParaRPr sz="100">
                        <a:solidFill>
                          <a:srgbClr val="FF0000"/>
                        </a:solidFill>
                        <a:latin typeface="Lato"/>
                        <a:ea typeface="Lato"/>
                        <a:cs typeface="Lato"/>
                        <a:sym typeface="Lato"/>
                      </a:endParaRPr>
                    </a:p>
                    <a:p>
                      <a:pPr indent="-165100" lvl="0" marL="228600" rtl="0" algn="l">
                        <a:lnSpc>
                          <a:spcPct val="115000"/>
                        </a:lnSpc>
                        <a:spcBef>
                          <a:spcPts val="1200"/>
                        </a:spcBef>
                        <a:spcAft>
                          <a:spcPts val="0"/>
                        </a:spcAft>
                        <a:buClr>
                          <a:schemeClr val="accent2"/>
                        </a:buClr>
                        <a:buSzPts val="800"/>
                        <a:buChar char="●"/>
                      </a:pPr>
                      <a:r>
                        <a:rPr b="1" lang="en" sz="800">
                          <a:solidFill>
                            <a:schemeClr val="accent2"/>
                          </a:solidFill>
                          <a:latin typeface="Lato"/>
                          <a:ea typeface="Lato"/>
                          <a:cs typeface="Lato"/>
                          <a:sym typeface="Lato"/>
                        </a:rPr>
                        <a:t>Idea → App (No Code):</a:t>
                      </a:r>
                      <a:r>
                        <a:rPr lang="en" sz="800">
                          <a:solidFill>
                            <a:schemeClr val="accent2"/>
                          </a:solidFill>
                          <a:latin typeface="Lato"/>
                          <a:ea typeface="Lato"/>
                          <a:cs typeface="Lato"/>
                          <a:sym typeface="Lato"/>
                        </a:rPr>
                        <a:t> Lovable, ChatGPT</a:t>
                      </a:r>
                      <a:br>
                        <a:rPr lang="en" sz="800">
                          <a:solidFill>
                            <a:schemeClr val="accent2"/>
                          </a:solidFill>
                          <a:latin typeface="Lato"/>
                          <a:ea typeface="Lato"/>
                          <a:cs typeface="Lato"/>
                          <a:sym typeface="Lato"/>
                        </a:rPr>
                      </a:br>
                      <a:endParaRPr sz="800">
                        <a:solidFill>
                          <a:schemeClr val="accent2"/>
                        </a:solidFill>
                        <a:latin typeface="Lato"/>
                        <a:ea typeface="Lato"/>
                        <a:cs typeface="Lato"/>
                        <a:sym typeface="Lato"/>
                      </a:endParaRPr>
                    </a:p>
                    <a:p>
                      <a:pPr indent="-165100" lvl="0" marL="228600" rtl="0" algn="l">
                        <a:lnSpc>
                          <a:spcPct val="115000"/>
                        </a:lnSpc>
                        <a:spcBef>
                          <a:spcPts val="0"/>
                        </a:spcBef>
                        <a:spcAft>
                          <a:spcPts val="0"/>
                        </a:spcAft>
                        <a:buClr>
                          <a:schemeClr val="accent2"/>
                        </a:buClr>
                        <a:buSzPts val="800"/>
                        <a:buChar char="●"/>
                      </a:pPr>
                      <a:r>
                        <a:rPr lang="en" sz="800">
                          <a:solidFill>
                            <a:schemeClr val="accent2"/>
                          </a:solidFill>
                          <a:latin typeface="Lato"/>
                          <a:ea typeface="Lato"/>
                          <a:cs typeface="Lato"/>
                          <a:sym typeface="Lato"/>
                        </a:rPr>
                        <a:t>I</a:t>
                      </a:r>
                      <a:r>
                        <a:rPr b="1" lang="en" sz="800">
                          <a:solidFill>
                            <a:schemeClr val="accent2"/>
                          </a:solidFill>
                          <a:latin typeface="Lato"/>
                          <a:ea typeface="Lato"/>
                          <a:cs typeface="Lato"/>
                          <a:sym typeface="Lato"/>
                        </a:rPr>
                        <a:t>nteractive Learning: </a:t>
                      </a:r>
                      <a:r>
                        <a:rPr lang="en" sz="800">
                          <a:solidFill>
                            <a:schemeClr val="accent2"/>
                          </a:solidFill>
                          <a:latin typeface="Lato"/>
                          <a:ea typeface="Lato"/>
                          <a:cs typeface="Lato"/>
                          <a:sym typeface="Lato"/>
                        </a:rPr>
                        <a:t>Scratch, Teachable Machine</a:t>
                      </a:r>
                      <a:br>
                        <a:rPr lang="en" sz="800">
                          <a:solidFill>
                            <a:schemeClr val="accent2"/>
                          </a:solidFill>
                          <a:latin typeface="Lato"/>
                          <a:ea typeface="Lato"/>
                          <a:cs typeface="Lato"/>
                          <a:sym typeface="Lato"/>
                        </a:rPr>
                      </a:br>
                      <a:endParaRPr sz="800">
                        <a:solidFill>
                          <a:schemeClr val="accent2"/>
                        </a:solidFill>
                        <a:latin typeface="Lato"/>
                        <a:ea typeface="Lato"/>
                        <a:cs typeface="Lato"/>
                        <a:sym typeface="Lato"/>
                      </a:endParaRPr>
                    </a:p>
                    <a:p>
                      <a:pPr indent="-165100" lvl="0" marL="228600" rtl="0" algn="l">
                        <a:lnSpc>
                          <a:spcPct val="115000"/>
                        </a:lnSpc>
                        <a:spcBef>
                          <a:spcPts val="0"/>
                        </a:spcBef>
                        <a:spcAft>
                          <a:spcPts val="0"/>
                        </a:spcAft>
                        <a:buClr>
                          <a:schemeClr val="accent2"/>
                        </a:buClr>
                        <a:buSzPts val="800"/>
                        <a:buChar char="●"/>
                      </a:pPr>
                      <a:r>
                        <a:rPr b="1" lang="en" sz="800">
                          <a:solidFill>
                            <a:schemeClr val="accent2"/>
                          </a:solidFill>
                          <a:latin typeface="Lato"/>
                          <a:ea typeface="Lato"/>
                          <a:cs typeface="Lato"/>
                          <a:sym typeface="Lato"/>
                        </a:rPr>
                        <a:t>Design First:</a:t>
                      </a:r>
                      <a:r>
                        <a:rPr lang="en" sz="800">
                          <a:solidFill>
                            <a:schemeClr val="accent2"/>
                          </a:solidFill>
                          <a:latin typeface="Lato"/>
                          <a:ea typeface="Lato"/>
                          <a:cs typeface="Lato"/>
                          <a:sym typeface="Lato"/>
                        </a:rPr>
                        <a:t> Figma, Whimsical, Miro</a:t>
                      </a:r>
                      <a:br>
                        <a:rPr lang="en" sz="800">
                          <a:solidFill>
                            <a:schemeClr val="accent2"/>
                          </a:solidFill>
                          <a:latin typeface="Lato"/>
                          <a:ea typeface="Lato"/>
                          <a:cs typeface="Lato"/>
                          <a:sym typeface="Lato"/>
                        </a:rPr>
                      </a:br>
                      <a:endParaRPr sz="800">
                        <a:solidFill>
                          <a:schemeClr val="accent2"/>
                        </a:solidFill>
                        <a:latin typeface="Lato"/>
                        <a:ea typeface="Lato"/>
                        <a:cs typeface="Lato"/>
                        <a:sym typeface="Lato"/>
                      </a:endParaRPr>
                    </a:p>
                    <a:p>
                      <a:pPr indent="-165100" lvl="0" marL="228600" rtl="0" algn="l">
                        <a:lnSpc>
                          <a:spcPct val="115000"/>
                        </a:lnSpc>
                        <a:spcBef>
                          <a:spcPts val="0"/>
                        </a:spcBef>
                        <a:spcAft>
                          <a:spcPts val="0"/>
                        </a:spcAft>
                        <a:buClr>
                          <a:schemeClr val="accent2"/>
                        </a:buClr>
                        <a:buSzPts val="800"/>
                        <a:buChar char="●"/>
                      </a:pPr>
                      <a:r>
                        <a:rPr b="1" lang="en" sz="800">
                          <a:solidFill>
                            <a:schemeClr val="accent2"/>
                          </a:solidFill>
                          <a:latin typeface="Lato"/>
                          <a:ea typeface="Lato"/>
                          <a:cs typeface="Lato"/>
                          <a:sym typeface="Lato"/>
                        </a:rPr>
                        <a:t>Deep AI / Custom Models: </a:t>
                      </a:r>
                      <a:r>
                        <a:rPr lang="en" sz="800">
                          <a:solidFill>
                            <a:schemeClr val="accent2"/>
                          </a:solidFill>
                          <a:latin typeface="Lato"/>
                          <a:ea typeface="Lato"/>
                          <a:cs typeface="Lato"/>
                          <a:sym typeface="Lato"/>
                        </a:rPr>
                        <a:t>Python, TensorFlow, PyTorch</a:t>
                      </a:r>
                      <a:br>
                        <a:rPr lang="en" sz="800">
                          <a:solidFill>
                            <a:schemeClr val="accent2"/>
                          </a:solidFill>
                          <a:latin typeface="Lato"/>
                          <a:ea typeface="Lato"/>
                          <a:cs typeface="Lato"/>
                          <a:sym typeface="Lato"/>
                        </a:rPr>
                      </a:br>
                      <a:endParaRPr sz="800">
                        <a:solidFill>
                          <a:schemeClr val="accent2"/>
                        </a:solidFill>
                        <a:latin typeface="Lato"/>
                        <a:ea typeface="Lato"/>
                        <a:cs typeface="Lato"/>
                        <a:sym typeface="Lato"/>
                      </a:endParaRPr>
                    </a:p>
                    <a:p>
                      <a:pPr indent="-165100" lvl="0" marL="228600" rtl="0" algn="l">
                        <a:lnSpc>
                          <a:spcPct val="115000"/>
                        </a:lnSpc>
                        <a:spcBef>
                          <a:spcPts val="0"/>
                        </a:spcBef>
                        <a:spcAft>
                          <a:spcPts val="0"/>
                        </a:spcAft>
                        <a:buClr>
                          <a:schemeClr val="accent2"/>
                        </a:buClr>
                        <a:buSzPts val="800"/>
                        <a:buChar char="●"/>
                      </a:pPr>
                      <a:r>
                        <a:rPr b="1" lang="en" sz="800">
                          <a:solidFill>
                            <a:schemeClr val="accent2"/>
                          </a:solidFill>
                          <a:latin typeface="Lato"/>
                          <a:ea typeface="Lato"/>
                          <a:cs typeface="Lato"/>
                          <a:sym typeface="Lato"/>
                        </a:rPr>
                        <a:t>Robotics + AI: </a:t>
                      </a:r>
                      <a:r>
                        <a:rPr lang="en" sz="800">
                          <a:solidFill>
                            <a:schemeClr val="accent2"/>
                          </a:solidFill>
                          <a:latin typeface="Lato"/>
                          <a:ea typeface="Lato"/>
                          <a:cs typeface="Lato"/>
                          <a:sym typeface="Lato"/>
                        </a:rPr>
                        <a:t>Raspberry Pi, ROS, Open</a:t>
                      </a:r>
                      <a:r>
                        <a:rPr lang="en" sz="800">
                          <a:solidFill>
                            <a:schemeClr val="accent2"/>
                          </a:solidFill>
                          <a:latin typeface="Lato"/>
                          <a:ea typeface="Lato"/>
                          <a:cs typeface="Lato"/>
                          <a:sym typeface="Lato"/>
                        </a:rPr>
                        <a:t>CV</a:t>
                      </a:r>
                      <a:br>
                        <a:rPr lang="en" sz="800">
                          <a:solidFill>
                            <a:schemeClr val="accent2"/>
                          </a:solidFill>
                          <a:latin typeface="Lato"/>
                          <a:ea typeface="Lato"/>
                          <a:cs typeface="Lato"/>
                          <a:sym typeface="Lato"/>
                        </a:rPr>
                      </a:br>
                      <a:endParaRPr sz="800">
                        <a:solidFill>
                          <a:schemeClr val="accent2"/>
                        </a:solidFill>
                        <a:latin typeface="Lato"/>
                        <a:ea typeface="Lato"/>
                        <a:cs typeface="Lato"/>
                        <a:sym typeface="Lato"/>
                      </a:endParaRPr>
                    </a:p>
                    <a:p>
                      <a:pPr indent="-165100" lvl="0" marL="228600" rtl="0" algn="l">
                        <a:lnSpc>
                          <a:spcPct val="115000"/>
                        </a:lnSpc>
                        <a:spcBef>
                          <a:spcPts val="0"/>
                        </a:spcBef>
                        <a:spcAft>
                          <a:spcPts val="0"/>
                        </a:spcAft>
                        <a:buClr>
                          <a:schemeClr val="accent2"/>
                        </a:buClr>
                        <a:buSzPts val="800"/>
                        <a:buChar char="●"/>
                      </a:pPr>
                      <a:r>
                        <a:rPr b="1" lang="en" sz="800">
                          <a:solidFill>
                            <a:schemeClr val="accent2"/>
                          </a:solidFill>
                          <a:latin typeface="Lato"/>
                          <a:ea typeface="Lato"/>
                          <a:cs typeface="Lato"/>
                          <a:sym typeface="Lato"/>
                        </a:rPr>
                        <a:t>Enterprise Scaling: </a:t>
                      </a:r>
                      <a:r>
                        <a:rPr lang="en" sz="800">
                          <a:solidFill>
                            <a:schemeClr val="accent2"/>
                          </a:solidFill>
                          <a:latin typeface="Lato"/>
                          <a:ea typeface="Lato"/>
                          <a:cs typeface="Lato"/>
                          <a:sym typeface="Lato"/>
                        </a:rPr>
                        <a:t>Google AutoML, Azure AI Studio, AWS SageMaker</a:t>
                      </a:r>
                      <a:endParaRPr sz="800">
                        <a:solidFill>
                          <a:schemeClr val="accent2"/>
                        </a:solidFill>
                        <a:latin typeface="Lato"/>
                        <a:ea typeface="Lato"/>
                        <a:cs typeface="Lato"/>
                        <a:sym typeface="Lato"/>
                      </a:endParaRPr>
                    </a:p>
                    <a:p>
                      <a:pPr indent="0" lvl="0" marL="0" rtl="0" algn="l">
                        <a:lnSpc>
                          <a:spcPct val="115000"/>
                        </a:lnSpc>
                        <a:spcBef>
                          <a:spcPts val="2100"/>
                        </a:spcBef>
                        <a:spcAft>
                          <a:spcPts val="900"/>
                        </a:spcAft>
                        <a:buNone/>
                      </a:pPr>
                      <a:r>
                        <a:t/>
                      </a:r>
                      <a:endParaRPr sz="800">
                        <a:latin typeface="Lato"/>
                        <a:ea typeface="Lato"/>
                        <a:cs typeface="Lato"/>
                        <a:sym typeface="Lato"/>
                      </a:endParaRPr>
                    </a:p>
                  </a:txBody>
                  <a:tcPr marT="91425" marB="91425" marR="91425" marL="9142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2"/>
                    </a:solidFill>
                  </a:tcPr>
                </a:tc>
              </a:tr>
            </a:tbl>
          </a:graphicData>
        </a:graphic>
      </p:graphicFrame>
      <p:sp>
        <p:nvSpPr>
          <p:cNvPr id="1168" name="Google Shape;1168;p246"/>
          <p:cNvSpPr txBox="1"/>
          <p:nvPr>
            <p:ph idx="1" type="subTitle"/>
          </p:nvPr>
        </p:nvSpPr>
        <p:spPr>
          <a:xfrm>
            <a:off x="457200" y="457175"/>
            <a:ext cx="8229600" cy="2154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1400">
                <a:solidFill>
                  <a:srgbClr val="3B82F6"/>
                </a:solidFill>
              </a:rPr>
              <a:t>Organized by Skill &amp; Purpose</a:t>
            </a:r>
            <a:endParaRPr sz="1400">
              <a:solidFill>
                <a:srgbClr val="3B82F6"/>
              </a:solidFill>
            </a:endParaRPr>
          </a:p>
        </p:txBody>
      </p:sp>
      <p:sp>
        <p:nvSpPr>
          <p:cNvPr id="1169" name="Google Shape;1169;p246"/>
          <p:cNvSpPr txBox="1"/>
          <p:nvPr>
            <p:ph type="title"/>
          </p:nvPr>
        </p:nvSpPr>
        <p:spPr>
          <a:xfrm>
            <a:off x="457200" y="803335"/>
            <a:ext cx="8229600" cy="3939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3200"/>
              <a:t>AI Prototyping Tools</a:t>
            </a:r>
            <a:endParaRPr sz="3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3" name="Shape 1173"/>
        <p:cNvGrpSpPr/>
        <p:nvPr/>
      </p:nvGrpSpPr>
      <p:grpSpPr>
        <a:xfrm>
          <a:off x="0" y="0"/>
          <a:ext cx="0" cy="0"/>
          <a:chOff x="0" y="0"/>
          <a:chExt cx="0" cy="0"/>
        </a:xfrm>
      </p:grpSpPr>
      <p:pic>
        <p:nvPicPr>
          <p:cNvPr id="1174" name="Google Shape;1174;p247" title="B05.png"/>
          <p:cNvPicPr preferRelativeResize="0"/>
          <p:nvPr/>
        </p:nvPicPr>
        <p:blipFill>
          <a:blip r:embed="rId3">
            <a:alphaModFix/>
          </a:blip>
          <a:stretch>
            <a:fillRect/>
          </a:stretch>
        </p:blipFill>
        <p:spPr>
          <a:xfrm>
            <a:off x="0" y="0"/>
            <a:ext cx="9144003" cy="5714999"/>
          </a:xfrm>
          <a:prstGeom prst="rect">
            <a:avLst/>
          </a:prstGeom>
          <a:noFill/>
          <a:ln>
            <a:noFill/>
          </a:ln>
        </p:spPr>
      </p:pic>
      <p:pic>
        <p:nvPicPr>
          <p:cNvPr id="1175" name="Google Shape;1175;p247" title="MACBOOK.png"/>
          <p:cNvPicPr preferRelativeResize="0"/>
          <p:nvPr/>
        </p:nvPicPr>
        <p:blipFill>
          <a:blip r:embed="rId4">
            <a:alphaModFix/>
          </a:blip>
          <a:stretch>
            <a:fillRect/>
          </a:stretch>
        </p:blipFill>
        <p:spPr>
          <a:xfrm>
            <a:off x="537963" y="413800"/>
            <a:ext cx="8068076" cy="5377400"/>
          </a:xfrm>
          <a:prstGeom prst="rect">
            <a:avLst/>
          </a:prstGeom>
          <a:noFill/>
          <a:ln>
            <a:noFill/>
          </a:ln>
        </p:spPr>
      </p:pic>
      <p:sp>
        <p:nvSpPr>
          <p:cNvPr id="1176" name="Google Shape;1176;p247"/>
          <p:cNvSpPr/>
          <p:nvPr/>
        </p:nvSpPr>
        <p:spPr>
          <a:xfrm>
            <a:off x="5494100" y="334950"/>
            <a:ext cx="3385800" cy="396900"/>
          </a:xfrm>
          <a:prstGeom prst="roundRect">
            <a:avLst>
              <a:gd fmla="val 50000" name="adj"/>
            </a:avLst>
          </a:prstGeom>
          <a:gradFill>
            <a:gsLst>
              <a:gs pos="0">
                <a:srgbClr val="2740A0"/>
              </a:gs>
              <a:gs pos="100000">
                <a:srgbClr val="101834"/>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Poppins Medium"/>
                <a:ea typeface="Poppins Medium"/>
                <a:cs typeface="Poppins Medium"/>
                <a:sym typeface="Poppins Medium"/>
              </a:rPr>
              <a:t> Final Project Explanation</a:t>
            </a:r>
            <a:endParaRPr sz="1900">
              <a:solidFill>
                <a:schemeClr val="lt1"/>
              </a:solidFill>
              <a:latin typeface="Poppins Medium"/>
              <a:ea typeface="Poppins Medium"/>
              <a:cs typeface="Poppins Medium"/>
              <a:sym typeface="Poppins Medium"/>
            </a:endParaRPr>
          </a:p>
        </p:txBody>
      </p:sp>
      <p:pic>
        <p:nvPicPr>
          <p:cNvPr id="1177" name="Google Shape;1177;p247" title="AI Prototyping Final Project Overview.mp4">
            <a:hlinkClick r:id="rId5"/>
          </p:cNvPr>
          <p:cNvPicPr preferRelativeResize="0"/>
          <p:nvPr/>
        </p:nvPicPr>
        <p:blipFill>
          <a:blip r:embed="rId6">
            <a:alphaModFix/>
          </a:blip>
          <a:stretch>
            <a:fillRect/>
          </a:stretch>
        </p:blipFill>
        <p:spPr>
          <a:xfrm>
            <a:off x="1875050" y="1361700"/>
            <a:ext cx="5516899" cy="3103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7"/>
                                        </p:tgtEl>
                                        <p:attrNameLst>
                                          <p:attrName>style.visibility</p:attrName>
                                        </p:attrNameLst>
                                      </p:cBhvr>
                                      <p:to>
                                        <p:strVal val="visible"/>
                                      </p:to>
                                    </p:set>
                                    <p:animEffect filter="fade" transition="in">
                                      <p:cBhvr>
                                        <p:cTn dur="1000"/>
                                        <p:tgtEl>
                                          <p:spTgt spid="1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